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312" r:id="rId3"/>
    <p:sldId id="257" r:id="rId4"/>
    <p:sldId id="311" r:id="rId5"/>
    <p:sldId id="263" r:id="rId6"/>
    <p:sldId id="306" r:id="rId7"/>
    <p:sldId id="281" r:id="rId8"/>
    <p:sldId id="282" r:id="rId9"/>
    <p:sldId id="283" r:id="rId10"/>
    <p:sldId id="265" r:id="rId11"/>
    <p:sldId id="295" r:id="rId12"/>
    <p:sldId id="261" r:id="rId13"/>
    <p:sldId id="284" r:id="rId14"/>
    <p:sldId id="259" r:id="rId15"/>
    <p:sldId id="260" r:id="rId16"/>
    <p:sldId id="267" r:id="rId17"/>
    <p:sldId id="308" r:id="rId18"/>
    <p:sldId id="307" r:id="rId19"/>
    <p:sldId id="268" r:id="rId20"/>
    <p:sldId id="266" r:id="rId21"/>
    <p:sldId id="264" r:id="rId22"/>
    <p:sldId id="258" r:id="rId23"/>
    <p:sldId id="269" r:id="rId24"/>
    <p:sldId id="309" r:id="rId25"/>
    <p:sldId id="270" r:id="rId26"/>
    <p:sldId id="272" r:id="rId27"/>
    <p:sldId id="271" r:id="rId28"/>
    <p:sldId id="273" r:id="rId29"/>
    <p:sldId id="274" r:id="rId30"/>
    <p:sldId id="279" r:id="rId31"/>
    <p:sldId id="275" r:id="rId32"/>
    <p:sldId id="276" r:id="rId33"/>
    <p:sldId id="277" r:id="rId34"/>
    <p:sldId id="278" r:id="rId35"/>
    <p:sldId id="280" r:id="rId36"/>
    <p:sldId id="285" r:id="rId37"/>
    <p:sldId id="287" r:id="rId38"/>
    <p:sldId id="289" r:id="rId39"/>
    <p:sldId id="291" r:id="rId40"/>
    <p:sldId id="296" r:id="rId41"/>
    <p:sldId id="262" r:id="rId42"/>
    <p:sldId id="310" r:id="rId43"/>
    <p:sldId id="286" r:id="rId44"/>
    <p:sldId id="290" r:id="rId45"/>
    <p:sldId id="292" r:id="rId46"/>
    <p:sldId id="297" r:id="rId47"/>
    <p:sldId id="298" r:id="rId48"/>
    <p:sldId id="299" r:id="rId49"/>
    <p:sldId id="288" r:id="rId50"/>
    <p:sldId id="300" r:id="rId51"/>
    <p:sldId id="304" r:id="rId52"/>
    <p:sldId id="305" r:id="rId53"/>
    <p:sldId id="31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CC00CC"/>
    <a:srgbClr val="FF00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400CB3-4CC1-40DB-8432-29E454E5CAA7}" v="32" dt="2021-01-24T14:24:09.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8344" autoAdjust="0"/>
  </p:normalViewPr>
  <p:slideViewPr>
    <p:cSldViewPr snapToGrid="0">
      <p:cViewPr varScale="1">
        <p:scale>
          <a:sx n="46" d="100"/>
          <a:sy n="46" d="100"/>
        </p:scale>
        <p:origin x="1404" y="44"/>
      </p:cViewPr>
      <p:guideLst/>
    </p:cSldViewPr>
  </p:slideViewPr>
  <p:notesTextViewPr>
    <p:cViewPr>
      <p:scale>
        <a:sx n="1" d="1"/>
        <a:sy n="1" d="1"/>
      </p:scale>
      <p:origin x="0" y="0"/>
    </p:cViewPr>
  </p:notesTextViewPr>
  <p:sorterViewPr>
    <p:cViewPr varScale="1">
      <p:scale>
        <a:sx n="100" d="100"/>
        <a:sy n="100" d="100"/>
      </p:scale>
      <p:origin x="0" y="-103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64"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e Rason" userId="05ba87c44c41ba80" providerId="LiveId" clId="{0691D3EF-0644-4045-8D9D-21CE6EC03E0F}"/>
    <pc:docChg chg="modSld">
      <pc:chgData name="Fie Rason" userId="05ba87c44c41ba80" providerId="LiveId" clId="{0691D3EF-0644-4045-8D9D-21CE6EC03E0F}" dt="2021-01-18T08:43:09.574" v="0" actId="27636"/>
      <pc:docMkLst>
        <pc:docMk/>
      </pc:docMkLst>
      <pc:sldChg chg="modSp">
        <pc:chgData name="Fie Rason" userId="05ba87c44c41ba80" providerId="LiveId" clId="{0691D3EF-0644-4045-8D9D-21CE6EC03E0F}" dt="2021-01-18T08:43:09.574" v="0" actId="27636"/>
        <pc:sldMkLst>
          <pc:docMk/>
          <pc:sldMk cId="2969408260" sldId="257"/>
        </pc:sldMkLst>
        <pc:picChg chg="mod">
          <ac:chgData name="Fie Rason" userId="05ba87c44c41ba80" providerId="LiveId" clId="{0691D3EF-0644-4045-8D9D-21CE6EC03E0F}" dt="2021-01-18T08:43:09.574" v="0" actId="27636"/>
          <ac:picMkLst>
            <pc:docMk/>
            <pc:sldMk cId="2969408260" sldId="257"/>
            <ac:picMk id="1026" creationId="{E6F0484A-91A6-4E17-A675-368D87F265A8}"/>
          </ac:picMkLst>
        </pc:picChg>
      </pc:sldChg>
    </pc:docChg>
  </pc:docChgLst>
  <pc:docChgLst>
    <pc:chgData name="Fie Rason" userId="05ba87c44c41ba80" providerId="LiveId" clId="{B1400CB3-4CC1-40DB-8432-29E454E5CAA7}"/>
    <pc:docChg chg="undo custSel addSld modSld sldOrd modMainMaster">
      <pc:chgData name="Fie Rason" userId="05ba87c44c41ba80" providerId="LiveId" clId="{B1400CB3-4CC1-40DB-8432-29E454E5CAA7}" dt="2021-01-24T14:35:10.531" v="1650" actId="255"/>
      <pc:docMkLst>
        <pc:docMk/>
      </pc:docMkLst>
      <pc:sldChg chg="addSp delSp modSp mod modTransition">
        <pc:chgData name="Fie Rason" userId="05ba87c44c41ba80" providerId="LiveId" clId="{B1400CB3-4CC1-40DB-8432-29E454E5CAA7}" dt="2021-01-24T14:22:59.440" v="1480" actId="1076"/>
        <pc:sldMkLst>
          <pc:docMk/>
          <pc:sldMk cId="3938834987" sldId="256"/>
        </pc:sldMkLst>
        <pc:spChg chg="del mod">
          <ac:chgData name="Fie Rason" userId="05ba87c44c41ba80" providerId="LiveId" clId="{B1400CB3-4CC1-40DB-8432-29E454E5CAA7}" dt="2021-01-23T17:47:15.719" v="929" actId="478"/>
          <ac:spMkLst>
            <pc:docMk/>
            <pc:sldMk cId="3938834987" sldId="256"/>
            <ac:spMk id="3" creationId="{E6250F32-2E67-4DEA-B279-42D2BA18DE1B}"/>
          </ac:spMkLst>
        </pc:spChg>
        <pc:spChg chg="add del mod">
          <ac:chgData name="Fie Rason" userId="05ba87c44c41ba80" providerId="LiveId" clId="{B1400CB3-4CC1-40DB-8432-29E454E5CAA7}" dt="2021-01-23T17:47:18.651" v="930" actId="478"/>
          <ac:spMkLst>
            <pc:docMk/>
            <pc:sldMk cId="3938834987" sldId="256"/>
            <ac:spMk id="5" creationId="{D03BE76C-FFDD-4FEA-8890-7A9A805779C8}"/>
          </ac:spMkLst>
        </pc:spChg>
        <pc:spChg chg="add del mod">
          <ac:chgData name="Fie Rason" userId="05ba87c44c41ba80" providerId="LiveId" clId="{B1400CB3-4CC1-40DB-8432-29E454E5CAA7}" dt="2021-01-24T09:46:26.992" v="1447" actId="478"/>
          <ac:spMkLst>
            <pc:docMk/>
            <pc:sldMk cId="3938834987" sldId="256"/>
            <ac:spMk id="9" creationId="{44BA47F0-F27A-47C1-9356-839C2C982CC4}"/>
          </ac:spMkLst>
        </pc:spChg>
        <pc:picChg chg="add mod">
          <ac:chgData name="Fie Rason" userId="05ba87c44c41ba80" providerId="LiveId" clId="{B1400CB3-4CC1-40DB-8432-29E454E5CAA7}" dt="2021-01-23T17:50:57.231" v="1386"/>
          <ac:picMkLst>
            <pc:docMk/>
            <pc:sldMk cId="3938834987" sldId="256"/>
            <ac:picMk id="6" creationId="{13FB6D11-B7D6-4EDF-B817-4C42FABD7C9A}"/>
          </ac:picMkLst>
        </pc:picChg>
        <pc:picChg chg="add del mod">
          <ac:chgData name="Fie Rason" userId="05ba87c44c41ba80" providerId="LiveId" clId="{B1400CB3-4CC1-40DB-8432-29E454E5CAA7}" dt="2021-01-24T14:22:32.615" v="1475" actId="478"/>
          <ac:picMkLst>
            <pc:docMk/>
            <pc:sldMk cId="3938834987" sldId="256"/>
            <ac:picMk id="8" creationId="{742B1AB7-A9C2-4A98-A626-2B1DCB35B4F0}"/>
          </ac:picMkLst>
        </pc:picChg>
        <pc:picChg chg="add mod">
          <ac:chgData name="Fie Rason" userId="05ba87c44c41ba80" providerId="LiveId" clId="{B1400CB3-4CC1-40DB-8432-29E454E5CAA7}" dt="2021-01-24T14:22:59.440" v="1480" actId="1076"/>
          <ac:picMkLst>
            <pc:docMk/>
            <pc:sldMk cId="3938834987" sldId="256"/>
            <ac:picMk id="1026" creationId="{D71067BE-EF8F-49A8-9350-F22C014CC3C6}"/>
          </ac:picMkLst>
        </pc:picChg>
      </pc:sldChg>
      <pc:sldChg chg="modTransition modNotesTx">
        <pc:chgData name="Fie Rason" userId="05ba87c44c41ba80" providerId="LiveId" clId="{B1400CB3-4CC1-40DB-8432-29E454E5CAA7}" dt="2021-01-24T14:34:52.544" v="1649" actId="255"/>
        <pc:sldMkLst>
          <pc:docMk/>
          <pc:sldMk cId="2969408260" sldId="257"/>
        </pc:sldMkLst>
      </pc:sldChg>
      <pc:sldChg chg="ord modTransition modNotesTx">
        <pc:chgData name="Fie Rason" userId="05ba87c44c41ba80" providerId="LiveId" clId="{B1400CB3-4CC1-40DB-8432-29E454E5CAA7}" dt="2021-01-24T14:27:57.117" v="1482" actId="255"/>
        <pc:sldMkLst>
          <pc:docMk/>
          <pc:sldMk cId="4208589023" sldId="258"/>
        </pc:sldMkLst>
      </pc:sldChg>
      <pc:sldChg chg="ord modTransition">
        <pc:chgData name="Fie Rason" userId="05ba87c44c41ba80" providerId="LiveId" clId="{B1400CB3-4CC1-40DB-8432-29E454E5CAA7}" dt="2021-01-24T14:22:15.318" v="1473"/>
        <pc:sldMkLst>
          <pc:docMk/>
          <pc:sldMk cId="567447192" sldId="259"/>
        </pc:sldMkLst>
      </pc:sldChg>
      <pc:sldChg chg="modSp mod ord modTransition">
        <pc:chgData name="Fie Rason" userId="05ba87c44c41ba80" providerId="LiveId" clId="{B1400CB3-4CC1-40DB-8432-29E454E5CAA7}" dt="2021-01-24T14:22:15.318" v="1473"/>
        <pc:sldMkLst>
          <pc:docMk/>
          <pc:sldMk cId="4118274818" sldId="260"/>
        </pc:sldMkLst>
        <pc:spChg chg="mod">
          <ac:chgData name="Fie Rason" userId="05ba87c44c41ba80" providerId="LiveId" clId="{B1400CB3-4CC1-40DB-8432-29E454E5CAA7}" dt="2021-01-23T17:55:04.959" v="1410" actId="2"/>
          <ac:spMkLst>
            <pc:docMk/>
            <pc:sldMk cId="4118274818" sldId="260"/>
            <ac:spMk id="5" creationId="{AC14319F-2146-4732-9B72-D370C6309E6A}"/>
          </ac:spMkLst>
        </pc:spChg>
      </pc:sldChg>
      <pc:sldChg chg="ord modTransition">
        <pc:chgData name="Fie Rason" userId="05ba87c44c41ba80" providerId="LiveId" clId="{B1400CB3-4CC1-40DB-8432-29E454E5CAA7}" dt="2021-01-24T14:22:15.318" v="1473"/>
        <pc:sldMkLst>
          <pc:docMk/>
          <pc:sldMk cId="1631471223" sldId="261"/>
        </pc:sldMkLst>
      </pc:sldChg>
      <pc:sldChg chg="modTransition modNotesTx">
        <pc:chgData name="Fie Rason" userId="05ba87c44c41ba80" providerId="LiveId" clId="{B1400CB3-4CC1-40DB-8432-29E454E5CAA7}" dt="2021-01-24T14:30:57.947" v="1561" actId="255"/>
        <pc:sldMkLst>
          <pc:docMk/>
          <pc:sldMk cId="1783189623" sldId="262"/>
        </pc:sldMkLst>
      </pc:sldChg>
      <pc:sldChg chg="modTransition modNotesTx">
        <pc:chgData name="Fie Rason" userId="05ba87c44c41ba80" providerId="LiveId" clId="{B1400CB3-4CC1-40DB-8432-29E454E5CAA7}" dt="2021-01-24T14:32:31.171" v="1648" actId="20577"/>
        <pc:sldMkLst>
          <pc:docMk/>
          <pc:sldMk cId="16347734" sldId="263"/>
        </pc:sldMkLst>
      </pc:sldChg>
      <pc:sldChg chg="modTransition">
        <pc:chgData name="Fie Rason" userId="05ba87c44c41ba80" providerId="LiveId" clId="{B1400CB3-4CC1-40DB-8432-29E454E5CAA7}" dt="2021-01-24T14:22:15.318" v="1473"/>
        <pc:sldMkLst>
          <pc:docMk/>
          <pc:sldMk cId="4125305707" sldId="264"/>
        </pc:sldMkLst>
      </pc:sldChg>
      <pc:sldChg chg="modTransition">
        <pc:chgData name="Fie Rason" userId="05ba87c44c41ba80" providerId="LiveId" clId="{B1400CB3-4CC1-40DB-8432-29E454E5CAA7}" dt="2021-01-24T14:22:15.318" v="1473"/>
        <pc:sldMkLst>
          <pc:docMk/>
          <pc:sldMk cId="3996259470" sldId="265"/>
        </pc:sldMkLst>
      </pc:sldChg>
      <pc:sldChg chg="modTransition">
        <pc:chgData name="Fie Rason" userId="05ba87c44c41ba80" providerId="LiveId" clId="{B1400CB3-4CC1-40DB-8432-29E454E5CAA7}" dt="2021-01-24T14:22:15.318" v="1473"/>
        <pc:sldMkLst>
          <pc:docMk/>
          <pc:sldMk cId="1491444571" sldId="266"/>
        </pc:sldMkLst>
      </pc:sldChg>
      <pc:sldChg chg="modTransition">
        <pc:chgData name="Fie Rason" userId="05ba87c44c41ba80" providerId="LiveId" clId="{B1400CB3-4CC1-40DB-8432-29E454E5CAA7}" dt="2021-01-24T14:22:15.318" v="1473"/>
        <pc:sldMkLst>
          <pc:docMk/>
          <pc:sldMk cId="1079021673" sldId="267"/>
        </pc:sldMkLst>
      </pc:sldChg>
      <pc:sldChg chg="modTransition">
        <pc:chgData name="Fie Rason" userId="05ba87c44c41ba80" providerId="LiveId" clId="{B1400CB3-4CC1-40DB-8432-29E454E5CAA7}" dt="2021-01-24T14:22:15.318" v="1473"/>
        <pc:sldMkLst>
          <pc:docMk/>
          <pc:sldMk cId="4114836911" sldId="268"/>
        </pc:sldMkLst>
      </pc:sldChg>
      <pc:sldChg chg="modTransition">
        <pc:chgData name="Fie Rason" userId="05ba87c44c41ba80" providerId="LiveId" clId="{B1400CB3-4CC1-40DB-8432-29E454E5CAA7}" dt="2021-01-24T14:22:15.318" v="1473"/>
        <pc:sldMkLst>
          <pc:docMk/>
          <pc:sldMk cId="1219256106" sldId="269"/>
        </pc:sldMkLst>
      </pc:sldChg>
      <pc:sldChg chg="modSp mod modTransition">
        <pc:chgData name="Fie Rason" userId="05ba87c44c41ba80" providerId="LiveId" clId="{B1400CB3-4CC1-40DB-8432-29E454E5CAA7}" dt="2021-01-24T14:22:15.318" v="1473"/>
        <pc:sldMkLst>
          <pc:docMk/>
          <pc:sldMk cId="1954449231" sldId="270"/>
        </pc:sldMkLst>
        <pc:spChg chg="mod">
          <ac:chgData name="Fie Rason" userId="05ba87c44c41ba80" providerId="LiveId" clId="{B1400CB3-4CC1-40DB-8432-29E454E5CAA7}" dt="2021-01-23T17:42:45.543" v="52" actId="20577"/>
          <ac:spMkLst>
            <pc:docMk/>
            <pc:sldMk cId="1954449231" sldId="270"/>
            <ac:spMk id="3" creationId="{FC0F65D5-313D-4E93-9EEE-EAF474D02C76}"/>
          </ac:spMkLst>
        </pc:spChg>
      </pc:sldChg>
      <pc:sldChg chg="modTransition modNotesTx">
        <pc:chgData name="Fie Rason" userId="05ba87c44c41ba80" providerId="LiveId" clId="{B1400CB3-4CC1-40DB-8432-29E454E5CAA7}" dt="2021-01-24T14:28:15.982" v="1483" actId="255"/>
        <pc:sldMkLst>
          <pc:docMk/>
          <pc:sldMk cId="1512944573" sldId="271"/>
        </pc:sldMkLst>
      </pc:sldChg>
      <pc:sldChg chg="modTransition">
        <pc:chgData name="Fie Rason" userId="05ba87c44c41ba80" providerId="LiveId" clId="{B1400CB3-4CC1-40DB-8432-29E454E5CAA7}" dt="2021-01-24T14:22:15.318" v="1473"/>
        <pc:sldMkLst>
          <pc:docMk/>
          <pc:sldMk cId="1769437634" sldId="272"/>
        </pc:sldMkLst>
      </pc:sldChg>
      <pc:sldChg chg="modTransition">
        <pc:chgData name="Fie Rason" userId="05ba87c44c41ba80" providerId="LiveId" clId="{B1400CB3-4CC1-40DB-8432-29E454E5CAA7}" dt="2021-01-24T14:22:15.318" v="1473"/>
        <pc:sldMkLst>
          <pc:docMk/>
          <pc:sldMk cId="2297118279" sldId="273"/>
        </pc:sldMkLst>
      </pc:sldChg>
      <pc:sldChg chg="modTransition modNotesTx">
        <pc:chgData name="Fie Rason" userId="05ba87c44c41ba80" providerId="LiveId" clId="{B1400CB3-4CC1-40DB-8432-29E454E5CAA7}" dt="2021-01-24T14:29:32.756" v="1557" actId="255"/>
        <pc:sldMkLst>
          <pc:docMk/>
          <pc:sldMk cId="305131239" sldId="274"/>
        </pc:sldMkLst>
      </pc:sldChg>
      <pc:sldChg chg="modSp mod modTransition">
        <pc:chgData name="Fie Rason" userId="05ba87c44c41ba80" providerId="LiveId" clId="{B1400CB3-4CC1-40DB-8432-29E454E5CAA7}" dt="2021-01-24T14:22:15.318" v="1473"/>
        <pc:sldMkLst>
          <pc:docMk/>
          <pc:sldMk cId="1502886818" sldId="275"/>
        </pc:sldMkLst>
        <pc:spChg chg="mod">
          <ac:chgData name="Fie Rason" userId="05ba87c44c41ba80" providerId="LiveId" clId="{B1400CB3-4CC1-40DB-8432-29E454E5CAA7}" dt="2021-01-23T17:56:00.830" v="1437" actId="2"/>
          <ac:spMkLst>
            <pc:docMk/>
            <pc:sldMk cId="1502886818" sldId="275"/>
            <ac:spMk id="2" creationId="{17DF0E80-00E3-4EBB-A76D-AB8DB7C35B96}"/>
          </ac:spMkLst>
        </pc:spChg>
        <pc:spChg chg="mod">
          <ac:chgData name="Fie Rason" userId="05ba87c44c41ba80" providerId="LiveId" clId="{B1400CB3-4CC1-40DB-8432-29E454E5CAA7}" dt="2021-01-23T17:56:01.728" v="1438" actId="2"/>
          <ac:spMkLst>
            <pc:docMk/>
            <pc:sldMk cId="1502886818" sldId="275"/>
            <ac:spMk id="3" creationId="{FC0F65D5-313D-4E93-9EEE-EAF474D02C76}"/>
          </ac:spMkLst>
        </pc:spChg>
      </pc:sldChg>
      <pc:sldChg chg="modTransition modNotesTx">
        <pc:chgData name="Fie Rason" userId="05ba87c44c41ba80" providerId="LiveId" clId="{B1400CB3-4CC1-40DB-8432-29E454E5CAA7}" dt="2021-01-24T14:30:01.336" v="1558" actId="255"/>
        <pc:sldMkLst>
          <pc:docMk/>
          <pc:sldMk cId="297046655" sldId="276"/>
        </pc:sldMkLst>
      </pc:sldChg>
      <pc:sldChg chg="modTransition">
        <pc:chgData name="Fie Rason" userId="05ba87c44c41ba80" providerId="LiveId" clId="{B1400CB3-4CC1-40DB-8432-29E454E5CAA7}" dt="2021-01-24T14:22:15.318" v="1473"/>
        <pc:sldMkLst>
          <pc:docMk/>
          <pc:sldMk cId="2390925602" sldId="277"/>
        </pc:sldMkLst>
      </pc:sldChg>
      <pc:sldChg chg="modSp mod modTransition">
        <pc:chgData name="Fie Rason" userId="05ba87c44c41ba80" providerId="LiveId" clId="{B1400CB3-4CC1-40DB-8432-29E454E5CAA7}" dt="2021-01-24T14:22:15.318" v="1473"/>
        <pc:sldMkLst>
          <pc:docMk/>
          <pc:sldMk cId="2478500556" sldId="278"/>
        </pc:sldMkLst>
        <pc:spChg chg="mod">
          <ac:chgData name="Fie Rason" userId="05ba87c44c41ba80" providerId="LiveId" clId="{B1400CB3-4CC1-40DB-8432-29E454E5CAA7}" dt="2021-01-23T17:44:57.431" v="614" actId="6549"/>
          <ac:spMkLst>
            <pc:docMk/>
            <pc:sldMk cId="2478500556" sldId="278"/>
            <ac:spMk id="3" creationId="{FC0F65D5-313D-4E93-9EEE-EAF474D02C76}"/>
          </ac:spMkLst>
        </pc:spChg>
      </pc:sldChg>
      <pc:sldChg chg="modSp mod modTransition modNotesTx">
        <pc:chgData name="Fie Rason" userId="05ba87c44c41ba80" providerId="LiveId" clId="{B1400CB3-4CC1-40DB-8432-29E454E5CAA7}" dt="2021-01-24T14:22:15.318" v="1473"/>
        <pc:sldMkLst>
          <pc:docMk/>
          <pc:sldMk cId="891799131" sldId="279"/>
        </pc:sldMkLst>
        <pc:spChg chg="mod">
          <ac:chgData name="Fie Rason" userId="05ba87c44c41ba80" providerId="LiveId" clId="{B1400CB3-4CC1-40DB-8432-29E454E5CAA7}" dt="2021-01-23T17:43:21.129" v="185" actId="20577"/>
          <ac:spMkLst>
            <pc:docMk/>
            <pc:sldMk cId="891799131" sldId="279"/>
            <ac:spMk id="3" creationId="{FC0F65D5-313D-4E93-9EEE-EAF474D02C76}"/>
          </ac:spMkLst>
        </pc:spChg>
        <pc:spChg chg="mod">
          <ac:chgData name="Fie Rason" userId="05ba87c44c41ba80" providerId="LiveId" clId="{B1400CB3-4CC1-40DB-8432-29E454E5CAA7}" dt="2021-01-23T17:43:16.715" v="164" actId="27636"/>
          <ac:spMkLst>
            <pc:docMk/>
            <pc:sldMk cId="891799131" sldId="279"/>
            <ac:spMk id="5" creationId="{AC14319F-2146-4732-9B72-D370C6309E6A}"/>
          </ac:spMkLst>
        </pc:spChg>
      </pc:sldChg>
      <pc:sldChg chg="modTransition">
        <pc:chgData name="Fie Rason" userId="05ba87c44c41ba80" providerId="LiveId" clId="{B1400CB3-4CC1-40DB-8432-29E454E5CAA7}" dt="2021-01-24T14:22:15.318" v="1473"/>
        <pc:sldMkLst>
          <pc:docMk/>
          <pc:sldMk cId="2426932596" sldId="280"/>
        </pc:sldMkLst>
      </pc:sldChg>
      <pc:sldChg chg="modTransition modNotesTx">
        <pc:chgData name="Fie Rason" userId="05ba87c44c41ba80" providerId="LiveId" clId="{B1400CB3-4CC1-40DB-8432-29E454E5CAA7}" dt="2021-01-24T14:35:10.531" v="1650" actId="255"/>
        <pc:sldMkLst>
          <pc:docMk/>
          <pc:sldMk cId="2856610550" sldId="281"/>
        </pc:sldMkLst>
      </pc:sldChg>
      <pc:sldChg chg="modTransition">
        <pc:chgData name="Fie Rason" userId="05ba87c44c41ba80" providerId="LiveId" clId="{B1400CB3-4CC1-40DB-8432-29E454E5CAA7}" dt="2021-01-24T14:22:15.318" v="1473"/>
        <pc:sldMkLst>
          <pc:docMk/>
          <pc:sldMk cId="4139563884" sldId="282"/>
        </pc:sldMkLst>
      </pc:sldChg>
      <pc:sldChg chg="modTransition">
        <pc:chgData name="Fie Rason" userId="05ba87c44c41ba80" providerId="LiveId" clId="{B1400CB3-4CC1-40DB-8432-29E454E5CAA7}" dt="2021-01-24T14:22:15.318" v="1473"/>
        <pc:sldMkLst>
          <pc:docMk/>
          <pc:sldMk cId="2689789851" sldId="283"/>
        </pc:sldMkLst>
      </pc:sldChg>
      <pc:sldChg chg="modTransition">
        <pc:chgData name="Fie Rason" userId="05ba87c44c41ba80" providerId="LiveId" clId="{B1400CB3-4CC1-40DB-8432-29E454E5CAA7}" dt="2021-01-24T14:22:15.318" v="1473"/>
        <pc:sldMkLst>
          <pc:docMk/>
          <pc:sldMk cId="1593908724" sldId="284"/>
        </pc:sldMkLst>
      </pc:sldChg>
      <pc:sldChg chg="modTransition">
        <pc:chgData name="Fie Rason" userId="05ba87c44c41ba80" providerId="LiveId" clId="{B1400CB3-4CC1-40DB-8432-29E454E5CAA7}" dt="2021-01-24T14:22:15.318" v="1473"/>
        <pc:sldMkLst>
          <pc:docMk/>
          <pc:sldMk cId="3007897023" sldId="285"/>
        </pc:sldMkLst>
      </pc:sldChg>
      <pc:sldChg chg="modTransition">
        <pc:chgData name="Fie Rason" userId="05ba87c44c41ba80" providerId="LiveId" clId="{B1400CB3-4CC1-40DB-8432-29E454E5CAA7}" dt="2021-01-24T14:22:15.318" v="1473"/>
        <pc:sldMkLst>
          <pc:docMk/>
          <pc:sldMk cId="3353152833" sldId="286"/>
        </pc:sldMkLst>
      </pc:sldChg>
      <pc:sldChg chg="modTransition modNotesTx">
        <pc:chgData name="Fie Rason" userId="05ba87c44c41ba80" providerId="LiveId" clId="{B1400CB3-4CC1-40DB-8432-29E454E5CAA7}" dt="2021-01-24T14:30:33.073" v="1560" actId="207"/>
        <pc:sldMkLst>
          <pc:docMk/>
          <pc:sldMk cId="2016217769" sldId="287"/>
        </pc:sldMkLst>
      </pc:sldChg>
      <pc:sldChg chg="modTransition">
        <pc:chgData name="Fie Rason" userId="05ba87c44c41ba80" providerId="LiveId" clId="{B1400CB3-4CC1-40DB-8432-29E454E5CAA7}" dt="2021-01-24T14:22:15.318" v="1473"/>
        <pc:sldMkLst>
          <pc:docMk/>
          <pc:sldMk cId="2094697155" sldId="288"/>
        </pc:sldMkLst>
      </pc:sldChg>
      <pc:sldChg chg="modTransition">
        <pc:chgData name="Fie Rason" userId="05ba87c44c41ba80" providerId="LiveId" clId="{B1400CB3-4CC1-40DB-8432-29E454E5CAA7}" dt="2021-01-24T14:22:15.318" v="1473"/>
        <pc:sldMkLst>
          <pc:docMk/>
          <pc:sldMk cId="2227896437" sldId="289"/>
        </pc:sldMkLst>
      </pc:sldChg>
      <pc:sldChg chg="modSp mod modTransition modNotesTx">
        <pc:chgData name="Fie Rason" userId="05ba87c44c41ba80" providerId="LiveId" clId="{B1400CB3-4CC1-40DB-8432-29E454E5CAA7}" dt="2021-01-24T14:28:56.407" v="1535"/>
        <pc:sldMkLst>
          <pc:docMk/>
          <pc:sldMk cId="160719394" sldId="290"/>
        </pc:sldMkLst>
        <pc:spChg chg="mod">
          <ac:chgData name="Fie Rason" userId="05ba87c44c41ba80" providerId="LiveId" clId="{B1400CB3-4CC1-40DB-8432-29E454E5CAA7}" dt="2021-01-23T17:56:12.377" v="1444" actId="2"/>
          <ac:spMkLst>
            <pc:docMk/>
            <pc:sldMk cId="160719394" sldId="290"/>
            <ac:spMk id="5" creationId="{AC14319F-2146-4732-9B72-D370C6309E6A}"/>
          </ac:spMkLst>
        </pc:spChg>
      </pc:sldChg>
      <pc:sldChg chg="modTransition">
        <pc:chgData name="Fie Rason" userId="05ba87c44c41ba80" providerId="LiveId" clId="{B1400CB3-4CC1-40DB-8432-29E454E5CAA7}" dt="2021-01-24T14:22:15.318" v="1473"/>
        <pc:sldMkLst>
          <pc:docMk/>
          <pc:sldMk cId="704192147" sldId="291"/>
        </pc:sldMkLst>
      </pc:sldChg>
      <pc:sldChg chg="modTransition modNotesTx">
        <pc:chgData name="Fie Rason" userId="05ba87c44c41ba80" providerId="LiveId" clId="{B1400CB3-4CC1-40DB-8432-29E454E5CAA7}" dt="2021-01-24T14:29:10.085" v="1556" actId="20577"/>
        <pc:sldMkLst>
          <pc:docMk/>
          <pc:sldMk cId="3440839514" sldId="292"/>
        </pc:sldMkLst>
      </pc:sldChg>
      <pc:sldChg chg="modTransition">
        <pc:chgData name="Fie Rason" userId="05ba87c44c41ba80" providerId="LiveId" clId="{B1400CB3-4CC1-40DB-8432-29E454E5CAA7}" dt="2021-01-24T14:22:15.318" v="1473"/>
        <pc:sldMkLst>
          <pc:docMk/>
          <pc:sldMk cId="1583112393" sldId="295"/>
        </pc:sldMkLst>
      </pc:sldChg>
      <pc:sldChg chg="ord modTransition">
        <pc:chgData name="Fie Rason" userId="05ba87c44c41ba80" providerId="LiveId" clId="{B1400CB3-4CC1-40DB-8432-29E454E5CAA7}" dt="2021-01-24T14:22:15.318" v="1473"/>
        <pc:sldMkLst>
          <pc:docMk/>
          <pc:sldMk cId="2780110068" sldId="296"/>
        </pc:sldMkLst>
      </pc:sldChg>
      <pc:sldChg chg="modTransition">
        <pc:chgData name="Fie Rason" userId="05ba87c44c41ba80" providerId="LiveId" clId="{B1400CB3-4CC1-40DB-8432-29E454E5CAA7}" dt="2021-01-24T14:22:15.318" v="1473"/>
        <pc:sldMkLst>
          <pc:docMk/>
          <pc:sldMk cId="987280536" sldId="297"/>
        </pc:sldMkLst>
      </pc:sldChg>
      <pc:sldChg chg="modTransition">
        <pc:chgData name="Fie Rason" userId="05ba87c44c41ba80" providerId="LiveId" clId="{B1400CB3-4CC1-40DB-8432-29E454E5CAA7}" dt="2021-01-24T14:22:15.318" v="1473"/>
        <pc:sldMkLst>
          <pc:docMk/>
          <pc:sldMk cId="4259041891" sldId="298"/>
        </pc:sldMkLst>
      </pc:sldChg>
      <pc:sldChg chg="modTransition">
        <pc:chgData name="Fie Rason" userId="05ba87c44c41ba80" providerId="LiveId" clId="{B1400CB3-4CC1-40DB-8432-29E454E5CAA7}" dt="2021-01-24T14:22:15.318" v="1473"/>
        <pc:sldMkLst>
          <pc:docMk/>
          <pc:sldMk cId="686789436" sldId="299"/>
        </pc:sldMkLst>
      </pc:sldChg>
      <pc:sldChg chg="modSp mod modTransition">
        <pc:chgData name="Fie Rason" userId="05ba87c44c41ba80" providerId="LiveId" clId="{B1400CB3-4CC1-40DB-8432-29E454E5CAA7}" dt="2021-01-24T14:22:15.318" v="1473"/>
        <pc:sldMkLst>
          <pc:docMk/>
          <pc:sldMk cId="4234256603" sldId="300"/>
        </pc:sldMkLst>
        <pc:spChg chg="mod">
          <ac:chgData name="Fie Rason" userId="05ba87c44c41ba80" providerId="LiveId" clId="{B1400CB3-4CC1-40DB-8432-29E454E5CAA7}" dt="2021-01-24T10:15:26.966" v="1451" actId="6549"/>
          <ac:spMkLst>
            <pc:docMk/>
            <pc:sldMk cId="4234256603" sldId="300"/>
            <ac:spMk id="3" creationId="{FC0F65D5-313D-4E93-9EEE-EAF474D02C76}"/>
          </ac:spMkLst>
        </pc:spChg>
      </pc:sldChg>
      <pc:sldChg chg="modTransition">
        <pc:chgData name="Fie Rason" userId="05ba87c44c41ba80" providerId="LiveId" clId="{B1400CB3-4CC1-40DB-8432-29E454E5CAA7}" dt="2021-01-24T14:22:15.318" v="1473"/>
        <pc:sldMkLst>
          <pc:docMk/>
          <pc:sldMk cId="3063685492" sldId="304"/>
        </pc:sldMkLst>
      </pc:sldChg>
      <pc:sldChg chg="modTransition">
        <pc:chgData name="Fie Rason" userId="05ba87c44c41ba80" providerId="LiveId" clId="{B1400CB3-4CC1-40DB-8432-29E454E5CAA7}" dt="2021-01-24T14:22:15.318" v="1473"/>
        <pc:sldMkLst>
          <pc:docMk/>
          <pc:sldMk cId="3100215055" sldId="305"/>
        </pc:sldMkLst>
      </pc:sldChg>
      <pc:sldChg chg="modTransition">
        <pc:chgData name="Fie Rason" userId="05ba87c44c41ba80" providerId="LiveId" clId="{B1400CB3-4CC1-40DB-8432-29E454E5CAA7}" dt="2021-01-24T14:22:15.318" v="1473"/>
        <pc:sldMkLst>
          <pc:docMk/>
          <pc:sldMk cId="220098079" sldId="306"/>
        </pc:sldMkLst>
      </pc:sldChg>
      <pc:sldChg chg="modTransition">
        <pc:chgData name="Fie Rason" userId="05ba87c44c41ba80" providerId="LiveId" clId="{B1400CB3-4CC1-40DB-8432-29E454E5CAA7}" dt="2021-01-24T14:22:15.318" v="1473"/>
        <pc:sldMkLst>
          <pc:docMk/>
          <pc:sldMk cId="1521271161" sldId="307"/>
        </pc:sldMkLst>
      </pc:sldChg>
      <pc:sldChg chg="modTransition">
        <pc:chgData name="Fie Rason" userId="05ba87c44c41ba80" providerId="LiveId" clId="{B1400CB3-4CC1-40DB-8432-29E454E5CAA7}" dt="2021-01-24T14:22:15.318" v="1473"/>
        <pc:sldMkLst>
          <pc:docMk/>
          <pc:sldMk cId="3986811825" sldId="308"/>
        </pc:sldMkLst>
      </pc:sldChg>
      <pc:sldChg chg="modSp mod modTransition">
        <pc:chgData name="Fie Rason" userId="05ba87c44c41ba80" providerId="LiveId" clId="{B1400CB3-4CC1-40DB-8432-29E454E5CAA7}" dt="2021-01-24T14:22:15.318" v="1473"/>
        <pc:sldMkLst>
          <pc:docMk/>
          <pc:sldMk cId="2018018489" sldId="309"/>
        </pc:sldMkLst>
        <pc:spChg chg="mod">
          <ac:chgData name="Fie Rason" userId="05ba87c44c41ba80" providerId="LiveId" clId="{B1400CB3-4CC1-40DB-8432-29E454E5CAA7}" dt="2021-01-23T17:55:08.879" v="1412" actId="2"/>
          <ac:spMkLst>
            <pc:docMk/>
            <pc:sldMk cId="2018018489" sldId="309"/>
            <ac:spMk id="5" creationId="{AC14319F-2146-4732-9B72-D370C6309E6A}"/>
          </ac:spMkLst>
        </pc:spChg>
      </pc:sldChg>
      <pc:sldChg chg="modSp mod modTransition">
        <pc:chgData name="Fie Rason" userId="05ba87c44c41ba80" providerId="LiveId" clId="{B1400CB3-4CC1-40DB-8432-29E454E5CAA7}" dt="2021-01-24T14:22:15.318" v="1473"/>
        <pc:sldMkLst>
          <pc:docMk/>
          <pc:sldMk cId="4225013491" sldId="310"/>
        </pc:sldMkLst>
        <pc:spChg chg="mod">
          <ac:chgData name="Fie Rason" userId="05ba87c44c41ba80" providerId="LiveId" clId="{B1400CB3-4CC1-40DB-8432-29E454E5CAA7}" dt="2021-01-23T17:56:08.064" v="1440" actId="2"/>
          <ac:spMkLst>
            <pc:docMk/>
            <pc:sldMk cId="4225013491" sldId="310"/>
            <ac:spMk id="2" creationId="{17DF0E80-00E3-4EBB-A76D-AB8DB7C35B96}"/>
          </ac:spMkLst>
        </pc:spChg>
      </pc:sldChg>
      <pc:sldChg chg="ord modTransition">
        <pc:chgData name="Fie Rason" userId="05ba87c44c41ba80" providerId="LiveId" clId="{B1400CB3-4CC1-40DB-8432-29E454E5CAA7}" dt="2021-01-24T14:22:15.318" v="1473"/>
        <pc:sldMkLst>
          <pc:docMk/>
          <pc:sldMk cId="121066403" sldId="311"/>
        </pc:sldMkLst>
      </pc:sldChg>
      <pc:sldChg chg="delSp modSp new mod modTransition">
        <pc:chgData name="Fie Rason" userId="05ba87c44c41ba80" providerId="LiveId" clId="{B1400CB3-4CC1-40DB-8432-29E454E5CAA7}" dt="2021-01-24T14:22:15.318" v="1473"/>
        <pc:sldMkLst>
          <pc:docMk/>
          <pc:sldMk cId="905868605" sldId="312"/>
        </pc:sldMkLst>
        <pc:spChg chg="del">
          <ac:chgData name="Fie Rason" userId="05ba87c44c41ba80" providerId="LiveId" clId="{B1400CB3-4CC1-40DB-8432-29E454E5CAA7}" dt="2021-01-23T17:47:07.626" v="928" actId="478"/>
          <ac:spMkLst>
            <pc:docMk/>
            <pc:sldMk cId="905868605" sldId="312"/>
            <ac:spMk id="2" creationId="{3A819215-79CC-4E52-85B4-8C5B905290D3}"/>
          </ac:spMkLst>
        </pc:spChg>
        <pc:spChg chg="mod">
          <ac:chgData name="Fie Rason" userId="05ba87c44c41ba80" providerId="LiveId" clId="{B1400CB3-4CC1-40DB-8432-29E454E5CAA7}" dt="2021-01-23T17:50:10.351" v="1385" actId="6549"/>
          <ac:spMkLst>
            <pc:docMk/>
            <pc:sldMk cId="905868605" sldId="312"/>
            <ac:spMk id="3" creationId="{C2CDF5A5-E161-42FF-9451-52EB462F53AC}"/>
          </ac:spMkLst>
        </pc:spChg>
      </pc:sldChg>
      <pc:sldChg chg="add ord modTransition">
        <pc:chgData name="Fie Rason" userId="05ba87c44c41ba80" providerId="LiveId" clId="{B1400CB3-4CC1-40DB-8432-29E454E5CAA7}" dt="2021-01-24T14:22:15.318" v="1473"/>
        <pc:sldMkLst>
          <pc:docMk/>
          <pc:sldMk cId="2675538841" sldId="313"/>
        </pc:sldMkLst>
      </pc:sldChg>
      <pc:sldMasterChg chg="modTransition modSldLayout">
        <pc:chgData name="Fie Rason" userId="05ba87c44c41ba80" providerId="LiveId" clId="{B1400CB3-4CC1-40DB-8432-29E454E5CAA7}" dt="2021-01-24T14:22:15.318" v="1473"/>
        <pc:sldMasterMkLst>
          <pc:docMk/>
          <pc:sldMasterMk cId="3016827147" sldId="2147483648"/>
        </pc:sldMasterMkLst>
        <pc:sldLayoutChg chg="modTransition">
          <pc:chgData name="Fie Rason" userId="05ba87c44c41ba80" providerId="LiveId" clId="{B1400CB3-4CC1-40DB-8432-29E454E5CAA7}" dt="2021-01-24T14:22:15.318" v="1473"/>
          <pc:sldLayoutMkLst>
            <pc:docMk/>
            <pc:sldMasterMk cId="3016827147" sldId="2147483648"/>
            <pc:sldLayoutMk cId="4123488745" sldId="2147483649"/>
          </pc:sldLayoutMkLst>
        </pc:sldLayoutChg>
        <pc:sldLayoutChg chg="modTransition">
          <pc:chgData name="Fie Rason" userId="05ba87c44c41ba80" providerId="LiveId" clId="{B1400CB3-4CC1-40DB-8432-29E454E5CAA7}" dt="2021-01-24T14:22:15.318" v="1473"/>
          <pc:sldLayoutMkLst>
            <pc:docMk/>
            <pc:sldMasterMk cId="3016827147" sldId="2147483648"/>
            <pc:sldLayoutMk cId="1854898024" sldId="2147483650"/>
          </pc:sldLayoutMkLst>
        </pc:sldLayoutChg>
        <pc:sldLayoutChg chg="modTransition">
          <pc:chgData name="Fie Rason" userId="05ba87c44c41ba80" providerId="LiveId" clId="{B1400CB3-4CC1-40DB-8432-29E454E5CAA7}" dt="2021-01-24T14:22:15.318" v="1473"/>
          <pc:sldLayoutMkLst>
            <pc:docMk/>
            <pc:sldMasterMk cId="3016827147" sldId="2147483648"/>
            <pc:sldLayoutMk cId="3134844129" sldId="2147483651"/>
          </pc:sldLayoutMkLst>
        </pc:sldLayoutChg>
        <pc:sldLayoutChg chg="modTransition">
          <pc:chgData name="Fie Rason" userId="05ba87c44c41ba80" providerId="LiveId" clId="{B1400CB3-4CC1-40DB-8432-29E454E5CAA7}" dt="2021-01-24T14:22:15.318" v="1473"/>
          <pc:sldLayoutMkLst>
            <pc:docMk/>
            <pc:sldMasterMk cId="3016827147" sldId="2147483648"/>
            <pc:sldLayoutMk cId="4040351215" sldId="2147483652"/>
          </pc:sldLayoutMkLst>
        </pc:sldLayoutChg>
        <pc:sldLayoutChg chg="modTransition">
          <pc:chgData name="Fie Rason" userId="05ba87c44c41ba80" providerId="LiveId" clId="{B1400CB3-4CC1-40DB-8432-29E454E5CAA7}" dt="2021-01-24T14:22:15.318" v="1473"/>
          <pc:sldLayoutMkLst>
            <pc:docMk/>
            <pc:sldMasterMk cId="3016827147" sldId="2147483648"/>
            <pc:sldLayoutMk cId="3419557361" sldId="2147483653"/>
          </pc:sldLayoutMkLst>
        </pc:sldLayoutChg>
        <pc:sldLayoutChg chg="modTransition">
          <pc:chgData name="Fie Rason" userId="05ba87c44c41ba80" providerId="LiveId" clId="{B1400CB3-4CC1-40DB-8432-29E454E5CAA7}" dt="2021-01-24T14:22:15.318" v="1473"/>
          <pc:sldLayoutMkLst>
            <pc:docMk/>
            <pc:sldMasterMk cId="3016827147" sldId="2147483648"/>
            <pc:sldLayoutMk cId="1813349260" sldId="2147483654"/>
          </pc:sldLayoutMkLst>
        </pc:sldLayoutChg>
        <pc:sldLayoutChg chg="modTransition">
          <pc:chgData name="Fie Rason" userId="05ba87c44c41ba80" providerId="LiveId" clId="{B1400CB3-4CC1-40DB-8432-29E454E5CAA7}" dt="2021-01-24T14:22:15.318" v="1473"/>
          <pc:sldLayoutMkLst>
            <pc:docMk/>
            <pc:sldMasterMk cId="3016827147" sldId="2147483648"/>
            <pc:sldLayoutMk cId="4226301370" sldId="2147483655"/>
          </pc:sldLayoutMkLst>
        </pc:sldLayoutChg>
        <pc:sldLayoutChg chg="modTransition">
          <pc:chgData name="Fie Rason" userId="05ba87c44c41ba80" providerId="LiveId" clId="{B1400CB3-4CC1-40DB-8432-29E454E5CAA7}" dt="2021-01-24T14:22:15.318" v="1473"/>
          <pc:sldLayoutMkLst>
            <pc:docMk/>
            <pc:sldMasterMk cId="3016827147" sldId="2147483648"/>
            <pc:sldLayoutMk cId="3796670598" sldId="2147483656"/>
          </pc:sldLayoutMkLst>
        </pc:sldLayoutChg>
        <pc:sldLayoutChg chg="modTransition">
          <pc:chgData name="Fie Rason" userId="05ba87c44c41ba80" providerId="LiveId" clId="{B1400CB3-4CC1-40DB-8432-29E454E5CAA7}" dt="2021-01-24T14:22:15.318" v="1473"/>
          <pc:sldLayoutMkLst>
            <pc:docMk/>
            <pc:sldMasterMk cId="3016827147" sldId="2147483648"/>
            <pc:sldLayoutMk cId="2023859366" sldId="2147483657"/>
          </pc:sldLayoutMkLst>
        </pc:sldLayoutChg>
        <pc:sldLayoutChg chg="modTransition">
          <pc:chgData name="Fie Rason" userId="05ba87c44c41ba80" providerId="LiveId" clId="{B1400CB3-4CC1-40DB-8432-29E454E5CAA7}" dt="2021-01-24T14:22:15.318" v="1473"/>
          <pc:sldLayoutMkLst>
            <pc:docMk/>
            <pc:sldMasterMk cId="3016827147" sldId="2147483648"/>
            <pc:sldLayoutMk cId="1407815943" sldId="2147483658"/>
          </pc:sldLayoutMkLst>
        </pc:sldLayoutChg>
        <pc:sldLayoutChg chg="modTransition">
          <pc:chgData name="Fie Rason" userId="05ba87c44c41ba80" providerId="LiveId" clId="{B1400CB3-4CC1-40DB-8432-29E454E5CAA7}" dt="2021-01-24T14:22:15.318" v="1473"/>
          <pc:sldLayoutMkLst>
            <pc:docMk/>
            <pc:sldMasterMk cId="3016827147" sldId="2147483648"/>
            <pc:sldLayoutMk cId="1408265579" sldId="2147483659"/>
          </pc:sldLayoutMkLst>
        </pc:sldLayoutChg>
      </pc:sldMasterChg>
    </pc:docChg>
  </pc:docChgLst>
  <pc:docChgLst>
    <pc:chgData name="Guest User" providerId="Windows Live" clId="Web-{D7F918D6-5B48-42EC-8DF9-FD011B9DDCEF}"/>
    <pc:docChg chg="modSld">
      <pc:chgData name="Guest User" userId="" providerId="Windows Live" clId="Web-{D7F918D6-5B48-42EC-8DF9-FD011B9DDCEF}" dt="2021-01-20T21:50:11.532" v="60" actId="20577"/>
      <pc:docMkLst>
        <pc:docMk/>
      </pc:docMkLst>
      <pc:sldChg chg="modSp">
        <pc:chgData name="Guest User" userId="" providerId="Windows Live" clId="Web-{D7F918D6-5B48-42EC-8DF9-FD011B9DDCEF}" dt="2021-01-20T21:22:32.973" v="3" actId="20577"/>
        <pc:sldMkLst>
          <pc:docMk/>
          <pc:sldMk cId="2969408260" sldId="257"/>
        </pc:sldMkLst>
        <pc:spChg chg="mod">
          <ac:chgData name="Guest User" userId="" providerId="Windows Live" clId="Web-{D7F918D6-5B48-42EC-8DF9-FD011B9DDCEF}" dt="2021-01-20T21:22:32.973" v="3" actId="20577"/>
          <ac:spMkLst>
            <pc:docMk/>
            <pc:sldMk cId="2969408260" sldId="257"/>
            <ac:spMk id="5" creationId="{AC14319F-2146-4732-9B72-D370C6309E6A}"/>
          </ac:spMkLst>
        </pc:spChg>
      </pc:sldChg>
      <pc:sldChg chg="modSp">
        <pc:chgData name="Guest User" userId="" providerId="Windows Live" clId="Web-{D7F918D6-5B48-42EC-8DF9-FD011B9DDCEF}" dt="2021-01-20T21:20:13.203" v="2" actId="20577"/>
        <pc:sldMkLst>
          <pc:docMk/>
          <pc:sldMk cId="4208589023" sldId="258"/>
        </pc:sldMkLst>
        <pc:spChg chg="mod">
          <ac:chgData name="Guest User" userId="" providerId="Windows Live" clId="Web-{D7F918D6-5B48-42EC-8DF9-FD011B9DDCEF}" dt="2021-01-20T21:20:03.984" v="0" actId="20577"/>
          <ac:spMkLst>
            <pc:docMk/>
            <pc:sldMk cId="4208589023" sldId="258"/>
            <ac:spMk id="5" creationId="{AC14319F-2146-4732-9B72-D370C6309E6A}"/>
          </ac:spMkLst>
        </pc:spChg>
        <pc:spChg chg="mod">
          <ac:chgData name="Guest User" userId="" providerId="Windows Live" clId="Web-{D7F918D6-5B48-42EC-8DF9-FD011B9DDCEF}" dt="2021-01-20T21:20:13.203" v="2" actId="20577"/>
          <ac:spMkLst>
            <pc:docMk/>
            <pc:sldMk cId="4208589023" sldId="258"/>
            <ac:spMk id="9" creationId="{D5508361-E42D-4925-B7C4-1B0595A694B8}"/>
          </ac:spMkLst>
        </pc:spChg>
      </pc:sldChg>
      <pc:sldChg chg="modSp">
        <pc:chgData name="Guest User" userId="" providerId="Windows Live" clId="Web-{D7F918D6-5B48-42EC-8DF9-FD011B9DDCEF}" dt="2021-01-20T21:22:33.176" v="5" actId="20577"/>
        <pc:sldMkLst>
          <pc:docMk/>
          <pc:sldMk cId="567447192" sldId="259"/>
        </pc:sldMkLst>
        <pc:spChg chg="mod">
          <ac:chgData name="Guest User" userId="" providerId="Windows Live" clId="Web-{D7F918D6-5B48-42EC-8DF9-FD011B9DDCEF}" dt="2021-01-20T21:22:33.176" v="5" actId="20577"/>
          <ac:spMkLst>
            <pc:docMk/>
            <pc:sldMk cId="567447192" sldId="259"/>
            <ac:spMk id="5" creationId="{AC14319F-2146-4732-9B72-D370C6309E6A}"/>
          </ac:spMkLst>
        </pc:spChg>
      </pc:sldChg>
      <pc:sldChg chg="modSp">
        <pc:chgData name="Guest User" userId="" providerId="Windows Live" clId="Web-{D7F918D6-5B48-42EC-8DF9-FD011B9DDCEF}" dt="2021-01-20T21:22:53.161" v="7" actId="20577"/>
        <pc:sldMkLst>
          <pc:docMk/>
          <pc:sldMk cId="4118274818" sldId="260"/>
        </pc:sldMkLst>
        <pc:spChg chg="mod">
          <ac:chgData name="Guest User" userId="" providerId="Windows Live" clId="Web-{D7F918D6-5B48-42EC-8DF9-FD011B9DDCEF}" dt="2021-01-20T21:22:53.161" v="7" actId="20577"/>
          <ac:spMkLst>
            <pc:docMk/>
            <pc:sldMk cId="4118274818" sldId="260"/>
            <ac:spMk id="5" creationId="{AC14319F-2146-4732-9B72-D370C6309E6A}"/>
          </ac:spMkLst>
        </pc:spChg>
      </pc:sldChg>
      <pc:sldChg chg="modSp">
        <pc:chgData name="Guest User" userId="" providerId="Windows Live" clId="Web-{D7F918D6-5B48-42EC-8DF9-FD011B9DDCEF}" dt="2021-01-20T21:23:20.115" v="9" actId="20577"/>
        <pc:sldMkLst>
          <pc:docMk/>
          <pc:sldMk cId="1631471223" sldId="261"/>
        </pc:sldMkLst>
        <pc:spChg chg="mod">
          <ac:chgData name="Guest User" userId="" providerId="Windows Live" clId="Web-{D7F918D6-5B48-42EC-8DF9-FD011B9DDCEF}" dt="2021-01-20T21:23:20.115" v="9" actId="20577"/>
          <ac:spMkLst>
            <pc:docMk/>
            <pc:sldMk cId="1631471223" sldId="261"/>
            <ac:spMk id="5" creationId="{AC14319F-2146-4732-9B72-D370C6309E6A}"/>
          </ac:spMkLst>
        </pc:spChg>
      </pc:sldChg>
      <pc:sldChg chg="modSp">
        <pc:chgData name="Guest User" userId="" providerId="Windows Live" clId="Web-{D7F918D6-5B48-42EC-8DF9-FD011B9DDCEF}" dt="2021-01-20T21:46:42.776" v="41" actId="20577"/>
        <pc:sldMkLst>
          <pc:docMk/>
          <pc:sldMk cId="1783189623" sldId="262"/>
        </pc:sldMkLst>
        <pc:spChg chg="mod">
          <ac:chgData name="Guest User" userId="" providerId="Windows Live" clId="Web-{D7F918D6-5B48-42EC-8DF9-FD011B9DDCEF}" dt="2021-01-20T21:46:42.776" v="41" actId="20577"/>
          <ac:spMkLst>
            <pc:docMk/>
            <pc:sldMk cId="1783189623" sldId="262"/>
            <ac:spMk id="3" creationId="{666F4648-C640-4DE2-9F21-56C921E92FDA}"/>
          </ac:spMkLst>
        </pc:spChg>
      </pc:sldChg>
      <pc:sldChg chg="modSp">
        <pc:chgData name="Guest User" userId="" providerId="Windows Live" clId="Web-{D7F918D6-5B48-42EC-8DF9-FD011B9DDCEF}" dt="2021-01-20T21:28:33.060" v="13" actId="20577"/>
        <pc:sldMkLst>
          <pc:docMk/>
          <pc:sldMk cId="3996259470" sldId="265"/>
        </pc:sldMkLst>
        <pc:spChg chg="mod">
          <ac:chgData name="Guest User" userId="" providerId="Windows Live" clId="Web-{D7F918D6-5B48-42EC-8DF9-FD011B9DDCEF}" dt="2021-01-20T21:28:33.060" v="13" actId="20577"/>
          <ac:spMkLst>
            <pc:docMk/>
            <pc:sldMk cId="3996259470" sldId="265"/>
            <ac:spMk id="3" creationId="{FC0F65D5-313D-4E93-9EEE-EAF474D02C76}"/>
          </ac:spMkLst>
        </pc:spChg>
      </pc:sldChg>
      <pc:sldChg chg="modSp">
        <pc:chgData name="Guest User" userId="" providerId="Windows Live" clId="Web-{D7F918D6-5B48-42EC-8DF9-FD011B9DDCEF}" dt="2021-01-20T21:34:47.758" v="19" actId="20577"/>
        <pc:sldMkLst>
          <pc:docMk/>
          <pc:sldMk cId="1491444571" sldId="266"/>
        </pc:sldMkLst>
        <pc:spChg chg="mod">
          <ac:chgData name="Guest User" userId="" providerId="Windows Live" clId="Web-{D7F918D6-5B48-42EC-8DF9-FD011B9DDCEF}" dt="2021-01-20T21:34:47.758" v="19" actId="20577"/>
          <ac:spMkLst>
            <pc:docMk/>
            <pc:sldMk cId="1491444571" sldId="266"/>
            <ac:spMk id="2" creationId="{17DF0E80-00E3-4EBB-A76D-AB8DB7C35B96}"/>
          </ac:spMkLst>
        </pc:spChg>
      </pc:sldChg>
      <pc:sldChg chg="modSp">
        <pc:chgData name="Guest User" userId="" providerId="Windows Live" clId="Web-{D7F918D6-5B48-42EC-8DF9-FD011B9DDCEF}" dt="2021-01-20T21:32:06.863" v="16" actId="20577"/>
        <pc:sldMkLst>
          <pc:docMk/>
          <pc:sldMk cId="1079021673" sldId="267"/>
        </pc:sldMkLst>
        <pc:spChg chg="mod">
          <ac:chgData name="Guest User" userId="" providerId="Windows Live" clId="Web-{D7F918D6-5B48-42EC-8DF9-FD011B9DDCEF}" dt="2021-01-20T21:32:06.863" v="16" actId="20577"/>
          <ac:spMkLst>
            <pc:docMk/>
            <pc:sldMk cId="1079021673" sldId="267"/>
            <ac:spMk id="5" creationId="{AC14319F-2146-4732-9B72-D370C6309E6A}"/>
          </ac:spMkLst>
        </pc:spChg>
      </pc:sldChg>
      <pc:sldChg chg="modSp">
        <pc:chgData name="Guest User" userId="" providerId="Windows Live" clId="Web-{D7F918D6-5B48-42EC-8DF9-FD011B9DDCEF}" dt="2021-01-20T21:35:06.867" v="21" actId="20577"/>
        <pc:sldMkLst>
          <pc:docMk/>
          <pc:sldMk cId="1219256106" sldId="269"/>
        </pc:sldMkLst>
        <pc:spChg chg="mod">
          <ac:chgData name="Guest User" userId="" providerId="Windows Live" clId="Web-{D7F918D6-5B48-42EC-8DF9-FD011B9DDCEF}" dt="2021-01-20T21:35:06.867" v="21" actId="20577"/>
          <ac:spMkLst>
            <pc:docMk/>
            <pc:sldMk cId="1219256106" sldId="269"/>
            <ac:spMk id="3" creationId="{FC0F65D5-313D-4E93-9EEE-EAF474D02C76}"/>
          </ac:spMkLst>
        </pc:spChg>
        <pc:spChg chg="mod">
          <ac:chgData name="Guest User" userId="" providerId="Windows Live" clId="Web-{D7F918D6-5B48-42EC-8DF9-FD011B9DDCEF}" dt="2021-01-20T21:35:06.867" v="21" actId="20577"/>
          <ac:spMkLst>
            <pc:docMk/>
            <pc:sldMk cId="1219256106" sldId="269"/>
            <ac:spMk id="5" creationId="{AC14319F-2146-4732-9B72-D370C6309E6A}"/>
          </ac:spMkLst>
        </pc:spChg>
      </pc:sldChg>
      <pc:sldChg chg="modSp">
        <pc:chgData name="Guest User" userId="" providerId="Windows Live" clId="Web-{D7F918D6-5B48-42EC-8DF9-FD011B9DDCEF}" dt="2021-01-20T21:36:20.776" v="22" actId="20577"/>
        <pc:sldMkLst>
          <pc:docMk/>
          <pc:sldMk cId="1954449231" sldId="270"/>
        </pc:sldMkLst>
        <pc:spChg chg="mod">
          <ac:chgData name="Guest User" userId="" providerId="Windows Live" clId="Web-{D7F918D6-5B48-42EC-8DF9-FD011B9DDCEF}" dt="2021-01-20T21:36:20.776" v="22" actId="20577"/>
          <ac:spMkLst>
            <pc:docMk/>
            <pc:sldMk cId="1954449231" sldId="270"/>
            <ac:spMk id="3" creationId="{FC0F65D5-313D-4E93-9EEE-EAF474D02C76}"/>
          </ac:spMkLst>
        </pc:spChg>
      </pc:sldChg>
      <pc:sldChg chg="modSp">
        <pc:chgData name="Guest User" userId="" providerId="Windows Live" clId="Web-{D7F918D6-5B48-42EC-8DF9-FD011B9DDCEF}" dt="2021-01-20T21:36:20.823" v="23" actId="20577"/>
        <pc:sldMkLst>
          <pc:docMk/>
          <pc:sldMk cId="1769437634" sldId="272"/>
        </pc:sldMkLst>
        <pc:spChg chg="mod">
          <ac:chgData name="Guest User" userId="" providerId="Windows Live" clId="Web-{D7F918D6-5B48-42EC-8DF9-FD011B9DDCEF}" dt="2021-01-20T21:36:20.823" v="23" actId="20577"/>
          <ac:spMkLst>
            <pc:docMk/>
            <pc:sldMk cId="1769437634" sldId="272"/>
            <ac:spMk id="5" creationId="{AC14319F-2146-4732-9B72-D370C6309E6A}"/>
          </ac:spMkLst>
        </pc:spChg>
      </pc:sldChg>
      <pc:sldChg chg="modSp">
        <pc:chgData name="Guest User" userId="" providerId="Windows Live" clId="Web-{D7F918D6-5B48-42EC-8DF9-FD011B9DDCEF}" dt="2021-01-20T21:36:41.886" v="24" actId="20577"/>
        <pc:sldMkLst>
          <pc:docMk/>
          <pc:sldMk cId="2297118279" sldId="273"/>
        </pc:sldMkLst>
        <pc:spChg chg="mod">
          <ac:chgData name="Guest User" userId="" providerId="Windows Live" clId="Web-{D7F918D6-5B48-42EC-8DF9-FD011B9DDCEF}" dt="2021-01-20T21:36:41.886" v="24" actId="20577"/>
          <ac:spMkLst>
            <pc:docMk/>
            <pc:sldMk cId="2297118279" sldId="273"/>
            <ac:spMk id="3" creationId="{FC0F65D5-313D-4E93-9EEE-EAF474D02C76}"/>
          </ac:spMkLst>
        </pc:spChg>
      </pc:sldChg>
      <pc:sldChg chg="modSp">
        <pc:chgData name="Guest User" userId="" providerId="Windows Live" clId="Web-{D7F918D6-5B48-42EC-8DF9-FD011B9DDCEF}" dt="2021-01-20T21:38:26.795" v="26" actId="20577"/>
        <pc:sldMkLst>
          <pc:docMk/>
          <pc:sldMk cId="1502886818" sldId="275"/>
        </pc:sldMkLst>
        <pc:spChg chg="mod">
          <ac:chgData name="Guest User" userId="" providerId="Windows Live" clId="Web-{D7F918D6-5B48-42EC-8DF9-FD011B9DDCEF}" dt="2021-01-20T21:38:26.795" v="26" actId="20577"/>
          <ac:spMkLst>
            <pc:docMk/>
            <pc:sldMk cId="1502886818" sldId="275"/>
            <ac:spMk id="3" creationId="{FC0F65D5-313D-4E93-9EEE-EAF474D02C76}"/>
          </ac:spMkLst>
        </pc:spChg>
      </pc:sldChg>
      <pc:sldChg chg="modSp">
        <pc:chgData name="Guest User" userId="" providerId="Windows Live" clId="Web-{D7F918D6-5B48-42EC-8DF9-FD011B9DDCEF}" dt="2021-01-20T21:39:23.671" v="28" actId="20577"/>
        <pc:sldMkLst>
          <pc:docMk/>
          <pc:sldMk cId="297046655" sldId="276"/>
        </pc:sldMkLst>
        <pc:spChg chg="mod">
          <ac:chgData name="Guest User" userId="" providerId="Windows Live" clId="Web-{D7F918D6-5B48-42EC-8DF9-FD011B9DDCEF}" dt="2021-01-20T21:39:23.671" v="28" actId="20577"/>
          <ac:spMkLst>
            <pc:docMk/>
            <pc:sldMk cId="297046655" sldId="276"/>
            <ac:spMk id="5" creationId="{AC14319F-2146-4732-9B72-D370C6309E6A}"/>
          </ac:spMkLst>
        </pc:spChg>
      </pc:sldChg>
      <pc:sldChg chg="modSp">
        <pc:chgData name="Guest User" userId="" providerId="Windows Live" clId="Web-{D7F918D6-5B48-42EC-8DF9-FD011B9DDCEF}" dt="2021-01-20T21:39:49.516" v="31" actId="20577"/>
        <pc:sldMkLst>
          <pc:docMk/>
          <pc:sldMk cId="2390925602" sldId="277"/>
        </pc:sldMkLst>
        <pc:spChg chg="mod">
          <ac:chgData name="Guest User" userId="" providerId="Windows Live" clId="Web-{D7F918D6-5B48-42EC-8DF9-FD011B9DDCEF}" dt="2021-01-20T21:39:23.718" v="29" actId="20577"/>
          <ac:spMkLst>
            <pc:docMk/>
            <pc:sldMk cId="2390925602" sldId="277"/>
            <ac:spMk id="2" creationId="{17DF0E80-00E3-4EBB-A76D-AB8DB7C35B96}"/>
          </ac:spMkLst>
        </pc:spChg>
        <pc:spChg chg="mod">
          <ac:chgData name="Guest User" userId="" providerId="Windows Live" clId="Web-{D7F918D6-5B48-42EC-8DF9-FD011B9DDCEF}" dt="2021-01-20T21:39:49.516" v="31" actId="20577"/>
          <ac:spMkLst>
            <pc:docMk/>
            <pc:sldMk cId="2390925602" sldId="277"/>
            <ac:spMk id="5" creationId="{AC14319F-2146-4732-9B72-D370C6309E6A}"/>
          </ac:spMkLst>
        </pc:spChg>
      </pc:sldChg>
      <pc:sldChg chg="modSp">
        <pc:chgData name="Guest User" userId="" providerId="Windows Live" clId="Web-{D7F918D6-5B48-42EC-8DF9-FD011B9DDCEF}" dt="2021-01-20T21:41:52.691" v="32" actId="20577"/>
        <pc:sldMkLst>
          <pc:docMk/>
          <pc:sldMk cId="2478500556" sldId="278"/>
        </pc:sldMkLst>
        <pc:spChg chg="mod">
          <ac:chgData name="Guest User" userId="" providerId="Windows Live" clId="Web-{D7F918D6-5B48-42EC-8DF9-FD011B9DDCEF}" dt="2021-01-20T21:41:52.691" v="32" actId="20577"/>
          <ac:spMkLst>
            <pc:docMk/>
            <pc:sldMk cId="2478500556" sldId="278"/>
            <ac:spMk id="3" creationId="{FC0F65D5-313D-4E93-9EEE-EAF474D02C76}"/>
          </ac:spMkLst>
        </pc:spChg>
      </pc:sldChg>
      <pc:sldChg chg="modSp">
        <pc:chgData name="Guest User" userId="" providerId="Windows Live" clId="Web-{D7F918D6-5B48-42EC-8DF9-FD011B9DDCEF}" dt="2021-01-20T21:37:27.699" v="25" actId="20577"/>
        <pc:sldMkLst>
          <pc:docMk/>
          <pc:sldMk cId="891799131" sldId="279"/>
        </pc:sldMkLst>
        <pc:spChg chg="mod">
          <ac:chgData name="Guest User" userId="" providerId="Windows Live" clId="Web-{D7F918D6-5B48-42EC-8DF9-FD011B9DDCEF}" dt="2021-01-20T21:37:27.699" v="25" actId="20577"/>
          <ac:spMkLst>
            <pc:docMk/>
            <pc:sldMk cId="891799131" sldId="279"/>
            <ac:spMk id="3" creationId="{FC0F65D5-313D-4E93-9EEE-EAF474D02C76}"/>
          </ac:spMkLst>
        </pc:spChg>
      </pc:sldChg>
      <pc:sldChg chg="modSp">
        <pc:chgData name="Guest User" userId="" providerId="Windows Live" clId="Web-{D7F918D6-5B48-42EC-8DF9-FD011B9DDCEF}" dt="2021-01-20T21:44:32.601" v="36" actId="20577"/>
        <pc:sldMkLst>
          <pc:docMk/>
          <pc:sldMk cId="2426932596" sldId="280"/>
        </pc:sldMkLst>
        <pc:spChg chg="mod">
          <ac:chgData name="Guest User" userId="" providerId="Windows Live" clId="Web-{D7F918D6-5B48-42EC-8DF9-FD011B9DDCEF}" dt="2021-01-20T21:44:32.601" v="36" actId="20577"/>
          <ac:spMkLst>
            <pc:docMk/>
            <pc:sldMk cId="2426932596" sldId="280"/>
            <ac:spMk id="5" creationId="{AC14319F-2146-4732-9B72-D370C6309E6A}"/>
          </ac:spMkLst>
        </pc:spChg>
      </pc:sldChg>
      <pc:sldChg chg="modSp">
        <pc:chgData name="Guest User" userId="" providerId="Windows Live" clId="Web-{D7F918D6-5B48-42EC-8DF9-FD011B9DDCEF}" dt="2021-01-20T21:27:24.887" v="11" actId="20577"/>
        <pc:sldMkLst>
          <pc:docMk/>
          <pc:sldMk cId="2856610550" sldId="281"/>
        </pc:sldMkLst>
        <pc:spChg chg="mod">
          <ac:chgData name="Guest User" userId="" providerId="Windows Live" clId="Web-{D7F918D6-5B48-42EC-8DF9-FD011B9DDCEF}" dt="2021-01-20T21:27:24.887" v="11" actId="20577"/>
          <ac:spMkLst>
            <pc:docMk/>
            <pc:sldMk cId="2856610550" sldId="281"/>
            <ac:spMk id="3" creationId="{FC0F65D5-313D-4E93-9EEE-EAF474D02C76}"/>
          </ac:spMkLst>
        </pc:spChg>
      </pc:sldChg>
      <pc:sldChg chg="modSp">
        <pc:chgData name="Guest User" userId="" providerId="Windows Live" clId="Web-{D7F918D6-5B48-42EC-8DF9-FD011B9DDCEF}" dt="2021-01-20T21:28:32.982" v="12" actId="20577"/>
        <pc:sldMkLst>
          <pc:docMk/>
          <pc:sldMk cId="2689789851" sldId="283"/>
        </pc:sldMkLst>
        <pc:spChg chg="mod">
          <ac:chgData name="Guest User" userId="" providerId="Windows Live" clId="Web-{D7F918D6-5B48-42EC-8DF9-FD011B9DDCEF}" dt="2021-01-20T21:28:32.982" v="12" actId="20577"/>
          <ac:spMkLst>
            <pc:docMk/>
            <pc:sldMk cId="2689789851" sldId="283"/>
            <ac:spMk id="3" creationId="{FC0F65D5-313D-4E93-9EEE-EAF474D02C76}"/>
          </ac:spMkLst>
        </pc:spChg>
      </pc:sldChg>
      <pc:sldChg chg="modSp">
        <pc:chgData name="Guest User" userId="" providerId="Windows Live" clId="Web-{D7F918D6-5B48-42EC-8DF9-FD011B9DDCEF}" dt="2021-01-20T21:30:05.141" v="15" actId="20577"/>
        <pc:sldMkLst>
          <pc:docMk/>
          <pc:sldMk cId="1593908724" sldId="284"/>
        </pc:sldMkLst>
        <pc:spChg chg="mod">
          <ac:chgData name="Guest User" userId="" providerId="Windows Live" clId="Web-{D7F918D6-5B48-42EC-8DF9-FD011B9DDCEF}" dt="2021-01-20T21:30:05.141" v="15" actId="20577"/>
          <ac:spMkLst>
            <pc:docMk/>
            <pc:sldMk cId="1593908724" sldId="284"/>
            <ac:spMk id="5" creationId="{AC14319F-2146-4732-9B72-D370C6309E6A}"/>
          </ac:spMkLst>
        </pc:spChg>
      </pc:sldChg>
      <pc:sldChg chg="modSp">
        <pc:chgData name="Guest User" userId="" providerId="Windows Live" clId="Web-{D7F918D6-5B48-42EC-8DF9-FD011B9DDCEF}" dt="2021-01-20T21:46:42.542" v="38" actId="20577"/>
        <pc:sldMkLst>
          <pc:docMk/>
          <pc:sldMk cId="2016217769" sldId="287"/>
        </pc:sldMkLst>
        <pc:spChg chg="mod">
          <ac:chgData name="Guest User" userId="" providerId="Windows Live" clId="Web-{D7F918D6-5B48-42EC-8DF9-FD011B9DDCEF}" dt="2021-01-20T21:46:42.542" v="38" actId="20577"/>
          <ac:spMkLst>
            <pc:docMk/>
            <pc:sldMk cId="2016217769" sldId="287"/>
            <ac:spMk id="3" creationId="{FC0F65D5-313D-4E93-9EEE-EAF474D02C76}"/>
          </ac:spMkLst>
        </pc:spChg>
      </pc:sldChg>
      <pc:sldChg chg="modSp">
        <pc:chgData name="Guest User" userId="" providerId="Windows Live" clId="Web-{D7F918D6-5B48-42EC-8DF9-FD011B9DDCEF}" dt="2021-01-20T21:46:42.683" v="40" actId="20577"/>
        <pc:sldMkLst>
          <pc:docMk/>
          <pc:sldMk cId="2227896437" sldId="289"/>
        </pc:sldMkLst>
        <pc:spChg chg="mod">
          <ac:chgData name="Guest User" userId="" providerId="Windows Live" clId="Web-{D7F918D6-5B48-42EC-8DF9-FD011B9DDCEF}" dt="2021-01-20T21:46:42.683" v="40" actId="20577"/>
          <ac:spMkLst>
            <pc:docMk/>
            <pc:sldMk cId="2227896437" sldId="289"/>
            <ac:spMk id="3" creationId="{FC0F65D5-313D-4E93-9EEE-EAF474D02C76}"/>
          </ac:spMkLst>
        </pc:spChg>
      </pc:sldChg>
      <pc:sldChg chg="modSp">
        <pc:chgData name="Guest User" userId="" providerId="Windows Live" clId="Web-{D7F918D6-5B48-42EC-8DF9-FD011B9DDCEF}" dt="2021-01-20T21:47:29.496" v="47" actId="20577"/>
        <pc:sldMkLst>
          <pc:docMk/>
          <pc:sldMk cId="160719394" sldId="290"/>
        </pc:sldMkLst>
        <pc:spChg chg="mod">
          <ac:chgData name="Guest User" userId="" providerId="Windows Live" clId="Web-{D7F918D6-5B48-42EC-8DF9-FD011B9DDCEF}" dt="2021-01-20T21:47:29.496" v="47" actId="20577"/>
          <ac:spMkLst>
            <pc:docMk/>
            <pc:sldMk cId="160719394" sldId="290"/>
            <ac:spMk id="5" creationId="{AC14319F-2146-4732-9B72-D370C6309E6A}"/>
          </ac:spMkLst>
        </pc:spChg>
      </pc:sldChg>
      <pc:sldChg chg="modSp">
        <pc:chgData name="Guest User" userId="" providerId="Windows Live" clId="Web-{D7F918D6-5B48-42EC-8DF9-FD011B9DDCEF}" dt="2021-01-20T21:48:02.622" v="48" actId="20577"/>
        <pc:sldMkLst>
          <pc:docMk/>
          <pc:sldMk cId="3440839514" sldId="292"/>
        </pc:sldMkLst>
        <pc:spChg chg="mod">
          <ac:chgData name="Guest User" userId="" providerId="Windows Live" clId="Web-{D7F918D6-5B48-42EC-8DF9-FD011B9DDCEF}" dt="2021-01-20T21:48:02.622" v="48" actId="20577"/>
          <ac:spMkLst>
            <pc:docMk/>
            <pc:sldMk cId="3440839514" sldId="292"/>
            <ac:spMk id="3" creationId="{FC0F65D5-313D-4E93-9EEE-EAF474D02C76}"/>
          </ac:spMkLst>
        </pc:spChg>
      </pc:sldChg>
      <pc:sldChg chg="modSp">
        <pc:chgData name="Guest User" userId="" providerId="Windows Live" clId="Web-{D7F918D6-5B48-42EC-8DF9-FD011B9DDCEF}" dt="2021-01-20T21:28:33.123" v="14" actId="20577"/>
        <pc:sldMkLst>
          <pc:docMk/>
          <pc:sldMk cId="1583112393" sldId="295"/>
        </pc:sldMkLst>
        <pc:spChg chg="mod">
          <ac:chgData name="Guest User" userId="" providerId="Windows Live" clId="Web-{D7F918D6-5B48-42EC-8DF9-FD011B9DDCEF}" dt="2021-01-20T21:28:33.123" v="14" actId="20577"/>
          <ac:spMkLst>
            <pc:docMk/>
            <pc:sldMk cId="1583112393" sldId="295"/>
            <ac:spMk id="5" creationId="{AC14319F-2146-4732-9B72-D370C6309E6A}"/>
          </ac:spMkLst>
        </pc:spChg>
      </pc:sldChg>
      <pc:sldChg chg="modSp">
        <pc:chgData name="Guest User" userId="" providerId="Windows Live" clId="Web-{D7F918D6-5B48-42EC-8DF9-FD011B9DDCEF}" dt="2021-01-20T21:46:42.855" v="43" actId="20577"/>
        <pc:sldMkLst>
          <pc:docMk/>
          <pc:sldMk cId="2780110068" sldId="296"/>
        </pc:sldMkLst>
        <pc:spChg chg="mod">
          <ac:chgData name="Guest User" userId="" providerId="Windows Live" clId="Web-{D7F918D6-5B48-42EC-8DF9-FD011B9DDCEF}" dt="2021-01-20T21:46:42.823" v="42" actId="20577"/>
          <ac:spMkLst>
            <pc:docMk/>
            <pc:sldMk cId="2780110068" sldId="296"/>
            <ac:spMk id="2" creationId="{17DF0E80-00E3-4EBB-A76D-AB8DB7C35B96}"/>
          </ac:spMkLst>
        </pc:spChg>
        <pc:spChg chg="mod">
          <ac:chgData name="Guest User" userId="" providerId="Windows Live" clId="Web-{D7F918D6-5B48-42EC-8DF9-FD011B9DDCEF}" dt="2021-01-20T21:46:42.855" v="43" actId="20577"/>
          <ac:spMkLst>
            <pc:docMk/>
            <pc:sldMk cId="2780110068" sldId="296"/>
            <ac:spMk id="3" creationId="{FC0F65D5-313D-4E93-9EEE-EAF474D02C76}"/>
          </ac:spMkLst>
        </pc:spChg>
      </pc:sldChg>
      <pc:sldChg chg="modSp">
        <pc:chgData name="Guest User" userId="" providerId="Windows Live" clId="Web-{D7F918D6-5B48-42EC-8DF9-FD011B9DDCEF}" dt="2021-01-20T21:48:19.513" v="52" actId="20577"/>
        <pc:sldMkLst>
          <pc:docMk/>
          <pc:sldMk cId="987280536" sldId="297"/>
        </pc:sldMkLst>
        <pc:spChg chg="mod">
          <ac:chgData name="Guest User" userId="" providerId="Windows Live" clId="Web-{D7F918D6-5B48-42EC-8DF9-FD011B9DDCEF}" dt="2021-01-20T21:48:02.654" v="49" actId="20577"/>
          <ac:spMkLst>
            <pc:docMk/>
            <pc:sldMk cId="987280536" sldId="297"/>
            <ac:spMk id="2" creationId="{17DF0E80-00E3-4EBB-A76D-AB8DB7C35B96}"/>
          </ac:spMkLst>
        </pc:spChg>
        <pc:spChg chg="mod">
          <ac:chgData name="Guest User" userId="" providerId="Windows Live" clId="Web-{D7F918D6-5B48-42EC-8DF9-FD011B9DDCEF}" dt="2021-01-20T21:48:19.513" v="52" actId="20577"/>
          <ac:spMkLst>
            <pc:docMk/>
            <pc:sldMk cId="987280536" sldId="297"/>
            <ac:spMk id="12" creationId="{C68B2F32-93E5-4B98-BEB2-26BC9DADCCF2}"/>
          </ac:spMkLst>
        </pc:spChg>
      </pc:sldChg>
      <pc:sldChg chg="modSp">
        <pc:chgData name="Guest User" userId="" providerId="Windows Live" clId="Web-{D7F918D6-5B48-42EC-8DF9-FD011B9DDCEF}" dt="2021-01-20T21:48:30.404" v="54" actId="20577"/>
        <pc:sldMkLst>
          <pc:docMk/>
          <pc:sldMk cId="4259041891" sldId="298"/>
        </pc:sldMkLst>
        <pc:spChg chg="mod">
          <ac:chgData name="Guest User" userId="" providerId="Windows Live" clId="Web-{D7F918D6-5B48-42EC-8DF9-FD011B9DDCEF}" dt="2021-01-20T21:48:30.404" v="54" actId="20577"/>
          <ac:spMkLst>
            <pc:docMk/>
            <pc:sldMk cId="4259041891" sldId="298"/>
            <ac:spMk id="3" creationId="{FC0F65D5-313D-4E93-9EEE-EAF474D02C76}"/>
          </ac:spMkLst>
        </pc:spChg>
      </pc:sldChg>
      <pc:sldChg chg="modSp">
        <pc:chgData name="Guest User" userId="" providerId="Windows Live" clId="Web-{D7F918D6-5B48-42EC-8DF9-FD011B9DDCEF}" dt="2021-01-20T21:49:21.499" v="57" actId="20577"/>
        <pc:sldMkLst>
          <pc:docMk/>
          <pc:sldMk cId="4234256603" sldId="300"/>
        </pc:sldMkLst>
        <pc:spChg chg="mod">
          <ac:chgData name="Guest User" userId="" providerId="Windows Live" clId="Web-{D7F918D6-5B48-42EC-8DF9-FD011B9DDCEF}" dt="2021-01-20T21:49:21.499" v="57" actId="20577"/>
          <ac:spMkLst>
            <pc:docMk/>
            <pc:sldMk cId="4234256603" sldId="300"/>
            <ac:spMk id="3" creationId="{FC0F65D5-313D-4E93-9EEE-EAF474D02C76}"/>
          </ac:spMkLst>
        </pc:spChg>
      </pc:sldChg>
      <pc:sldChg chg="modSp">
        <pc:chgData name="Guest User" userId="" providerId="Windows Live" clId="Web-{D7F918D6-5B48-42EC-8DF9-FD011B9DDCEF}" dt="2021-01-20T21:49:30.531" v="59" actId="20577"/>
        <pc:sldMkLst>
          <pc:docMk/>
          <pc:sldMk cId="3063685492" sldId="304"/>
        </pc:sldMkLst>
        <pc:spChg chg="mod">
          <ac:chgData name="Guest User" userId="" providerId="Windows Live" clId="Web-{D7F918D6-5B48-42EC-8DF9-FD011B9DDCEF}" dt="2021-01-20T21:49:30.531" v="59" actId="20577"/>
          <ac:spMkLst>
            <pc:docMk/>
            <pc:sldMk cId="3063685492" sldId="304"/>
            <ac:spMk id="5" creationId="{AC14319F-2146-4732-9B72-D370C6309E6A}"/>
          </ac:spMkLst>
        </pc:spChg>
      </pc:sldChg>
      <pc:sldChg chg="modSp">
        <pc:chgData name="Guest User" userId="" providerId="Windows Live" clId="Web-{D7F918D6-5B48-42EC-8DF9-FD011B9DDCEF}" dt="2021-01-20T21:50:11.532" v="60" actId="20577"/>
        <pc:sldMkLst>
          <pc:docMk/>
          <pc:sldMk cId="3100215055" sldId="305"/>
        </pc:sldMkLst>
        <pc:spChg chg="mod">
          <ac:chgData name="Guest User" userId="" providerId="Windows Live" clId="Web-{D7F918D6-5B48-42EC-8DF9-FD011B9DDCEF}" dt="2021-01-20T21:50:11.532" v="60" actId="20577"/>
          <ac:spMkLst>
            <pc:docMk/>
            <pc:sldMk cId="3100215055" sldId="305"/>
            <ac:spMk id="3" creationId="{FC0F65D5-313D-4E93-9EEE-EAF474D02C76}"/>
          </ac:spMkLst>
        </pc:spChg>
      </pc:sldChg>
      <pc:sldChg chg="modSp">
        <pc:chgData name="Guest User" userId="" providerId="Windows Live" clId="Web-{D7F918D6-5B48-42EC-8DF9-FD011B9DDCEF}" dt="2021-01-20T21:26:25.885" v="10" actId="20577"/>
        <pc:sldMkLst>
          <pc:docMk/>
          <pc:sldMk cId="220098079" sldId="306"/>
        </pc:sldMkLst>
        <pc:spChg chg="mod">
          <ac:chgData name="Guest User" userId="" providerId="Windows Live" clId="Web-{D7F918D6-5B48-42EC-8DF9-FD011B9DDCEF}" dt="2021-01-20T21:26:25.885" v="10" actId="20577"/>
          <ac:spMkLst>
            <pc:docMk/>
            <pc:sldMk cId="220098079" sldId="306"/>
            <ac:spMk id="5" creationId="{AC14319F-2146-4732-9B72-D370C6309E6A}"/>
          </ac:spMkLst>
        </pc:spChg>
      </pc:sldChg>
      <pc:sldChg chg="modSp">
        <pc:chgData name="Guest User" userId="" providerId="Windows Live" clId="Web-{D7F918D6-5B48-42EC-8DF9-FD011B9DDCEF}" dt="2021-01-20T21:33:06.833" v="18" actId="20577"/>
        <pc:sldMkLst>
          <pc:docMk/>
          <pc:sldMk cId="1521271161" sldId="307"/>
        </pc:sldMkLst>
        <pc:spChg chg="mod">
          <ac:chgData name="Guest User" userId="" providerId="Windows Live" clId="Web-{D7F918D6-5B48-42EC-8DF9-FD011B9DDCEF}" dt="2021-01-20T21:33:06.833" v="18" actId="20577"/>
          <ac:spMkLst>
            <pc:docMk/>
            <pc:sldMk cId="1521271161" sldId="307"/>
            <ac:spMk id="2" creationId="{17DF0E80-00E3-4EBB-A76D-AB8DB7C35B96}"/>
          </ac:spMkLst>
        </pc:spChg>
      </pc:sldChg>
      <pc:sldChg chg="modSp">
        <pc:chgData name="Guest User" userId="" providerId="Windows Live" clId="Web-{D7F918D6-5B48-42EC-8DF9-FD011B9DDCEF}" dt="2021-01-20T21:32:06.894" v="17" actId="20577"/>
        <pc:sldMkLst>
          <pc:docMk/>
          <pc:sldMk cId="3986811825" sldId="308"/>
        </pc:sldMkLst>
        <pc:spChg chg="mod">
          <ac:chgData name="Guest User" userId="" providerId="Windows Live" clId="Web-{D7F918D6-5B48-42EC-8DF9-FD011B9DDCEF}" dt="2021-01-20T21:32:06.894" v="17" actId="20577"/>
          <ac:spMkLst>
            <pc:docMk/>
            <pc:sldMk cId="3986811825" sldId="308"/>
            <ac:spMk id="3" creationId="{FC0F65D5-313D-4E93-9EEE-EAF474D02C76}"/>
          </ac:spMkLst>
        </pc:spChg>
      </pc:sldChg>
      <pc:sldChg chg="modSp">
        <pc:chgData name="Guest User" userId="" providerId="Windows Live" clId="Web-{D7F918D6-5B48-42EC-8DF9-FD011B9DDCEF}" dt="2021-01-20T21:47:16.574" v="45" actId="20577"/>
        <pc:sldMkLst>
          <pc:docMk/>
          <pc:sldMk cId="4225013491" sldId="310"/>
        </pc:sldMkLst>
        <pc:spChg chg="mod">
          <ac:chgData name="Guest User" userId="" providerId="Windows Live" clId="Web-{D7F918D6-5B48-42EC-8DF9-FD011B9DDCEF}" dt="2021-01-20T21:47:16.574" v="45" actId="20577"/>
          <ac:spMkLst>
            <pc:docMk/>
            <pc:sldMk cId="4225013491" sldId="310"/>
            <ac:spMk id="5" creationId="{AC14319F-2146-4732-9B72-D370C6309E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346FC-F5B4-44E7-BA72-BB76179DFBB8}" type="datetimeFigureOut">
              <a:rPr lang="en-GB" smtClean="0"/>
              <a:t>24/01/2021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C45DF7-8A46-4D0A-94D6-46980BD8864E}" type="slidenum">
              <a:rPr lang="en-GB" smtClean="0"/>
              <a:t>‹#›</a:t>
            </a:fld>
            <a:endParaRPr lang="en-GB" dirty="0"/>
          </a:p>
        </p:txBody>
      </p:sp>
    </p:spTree>
    <p:extLst>
      <p:ext uri="{BB962C8B-B14F-4D97-AF65-F5344CB8AC3E}">
        <p14:creationId xmlns:p14="http://schemas.microsoft.com/office/powerpoint/2010/main" val="3657072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bc.co.uk/bitesize/topics/zvsfr82/articles/zd4rmf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C45DF7-8A46-4D0A-94D6-46980BD8864E}" type="slidenum">
              <a:rPr lang="en-GB" smtClean="0"/>
              <a:t>1</a:t>
            </a:fld>
            <a:endParaRPr lang="en-GB" dirty="0"/>
          </a:p>
        </p:txBody>
      </p:sp>
    </p:spTree>
    <p:extLst>
      <p:ext uri="{BB962C8B-B14F-4D97-AF65-F5344CB8AC3E}">
        <p14:creationId xmlns:p14="http://schemas.microsoft.com/office/powerpoint/2010/main" val="370010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10</a:t>
            </a:fld>
            <a:endParaRPr lang="en-GB" dirty="0"/>
          </a:p>
        </p:txBody>
      </p:sp>
    </p:spTree>
    <p:extLst>
      <p:ext uri="{BB962C8B-B14F-4D97-AF65-F5344CB8AC3E}">
        <p14:creationId xmlns:p14="http://schemas.microsoft.com/office/powerpoint/2010/main" val="3375413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Postal Museum has lots of information about stamps and stamp collecting </a:t>
            </a:r>
          </a:p>
          <a:p>
            <a:endParaRPr lang="en-GB" dirty="0"/>
          </a:p>
          <a:p>
            <a:r>
              <a:rPr lang="en-GB" dirty="0"/>
              <a:t>https://www.postalmuseum.org/blog/beginners-guide-to-stamp-collecting/?gclid=Cj0KCQiA88X_BRDUARIsACVMYD97-P5hAI-gt3Sdu8hNFkq1eP0Oxrkce0QEeTV6Qqbzlbf2emc7FTwaAgJZEALw_wcB </a:t>
            </a:r>
          </a:p>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11</a:t>
            </a:fld>
            <a:endParaRPr lang="en-GB" dirty="0"/>
          </a:p>
        </p:txBody>
      </p:sp>
    </p:spTree>
    <p:extLst>
      <p:ext uri="{BB962C8B-B14F-4D97-AF65-F5344CB8AC3E}">
        <p14:creationId xmlns:p14="http://schemas.microsoft.com/office/powerpoint/2010/main" val="2549067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12</a:t>
            </a:fld>
            <a:endParaRPr lang="en-GB" dirty="0"/>
          </a:p>
        </p:txBody>
      </p:sp>
    </p:spTree>
    <p:extLst>
      <p:ext uri="{BB962C8B-B14F-4D97-AF65-F5344CB8AC3E}">
        <p14:creationId xmlns:p14="http://schemas.microsoft.com/office/powerpoint/2010/main" val="1936082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13</a:t>
            </a:fld>
            <a:endParaRPr lang="en-GB" dirty="0"/>
          </a:p>
        </p:txBody>
      </p:sp>
    </p:spTree>
    <p:extLst>
      <p:ext uri="{BB962C8B-B14F-4D97-AF65-F5344CB8AC3E}">
        <p14:creationId xmlns:p14="http://schemas.microsoft.com/office/powerpoint/2010/main" val="1219479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don’t have the materials and /or girls are at home could they use newspaper stuck together to make the 6m length as a demonstration aid</a:t>
            </a:r>
          </a:p>
        </p:txBody>
      </p:sp>
      <p:sp>
        <p:nvSpPr>
          <p:cNvPr id="4" name="Slide Number Placeholder 3"/>
          <p:cNvSpPr>
            <a:spLocks noGrp="1"/>
          </p:cNvSpPr>
          <p:nvPr>
            <p:ph type="sldNum" sz="quarter" idx="5"/>
          </p:nvPr>
        </p:nvSpPr>
        <p:spPr/>
        <p:txBody>
          <a:bodyPr/>
          <a:lstStyle/>
          <a:p>
            <a:fld id="{31C45DF7-8A46-4D0A-94D6-46980BD8864E}" type="slidenum">
              <a:rPr lang="en-GB" smtClean="0"/>
              <a:t>14</a:t>
            </a:fld>
            <a:endParaRPr lang="en-GB" dirty="0"/>
          </a:p>
        </p:txBody>
      </p:sp>
    </p:spTree>
    <p:extLst>
      <p:ext uri="{BB962C8B-B14F-4D97-AF65-F5344CB8AC3E}">
        <p14:creationId xmlns:p14="http://schemas.microsoft.com/office/powerpoint/2010/main" val="992521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15</a:t>
            </a:fld>
            <a:endParaRPr lang="en-GB" dirty="0"/>
          </a:p>
        </p:txBody>
      </p:sp>
    </p:spTree>
    <p:extLst>
      <p:ext uri="{BB962C8B-B14F-4D97-AF65-F5344CB8AC3E}">
        <p14:creationId xmlns:p14="http://schemas.microsoft.com/office/powerpoint/2010/main" val="199308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16</a:t>
            </a:fld>
            <a:endParaRPr lang="en-GB" dirty="0"/>
          </a:p>
        </p:txBody>
      </p:sp>
    </p:spTree>
    <p:extLst>
      <p:ext uri="{BB962C8B-B14F-4D97-AF65-F5344CB8AC3E}">
        <p14:creationId xmlns:p14="http://schemas.microsoft.com/office/powerpoint/2010/main" val="3342705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BBC Bitesize has a good explanation</a:t>
            </a:r>
          </a:p>
          <a:p>
            <a:r>
              <a:rPr lang="en-GB" dirty="0"/>
              <a:t>https://www.bbc.co.uk/bitesize/topics/zvsfr82/articles/zd4rmfr</a:t>
            </a:r>
          </a:p>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17</a:t>
            </a:fld>
            <a:endParaRPr lang="en-GB" dirty="0"/>
          </a:p>
        </p:txBody>
      </p:sp>
    </p:spTree>
    <p:extLst>
      <p:ext uri="{BB962C8B-B14F-4D97-AF65-F5344CB8AC3E}">
        <p14:creationId xmlns:p14="http://schemas.microsoft.com/office/powerpoint/2010/main" val="2333116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website is a good tool to demonstrate : www.timeanddate.com/time/map</a:t>
            </a:r>
          </a:p>
          <a:p>
            <a:endParaRPr lang="en-GB" dirty="0"/>
          </a:p>
          <a:p>
            <a:r>
              <a:rPr lang="en-GB" dirty="0"/>
              <a:t>National Geographic has a tool for understanding time zones -https://www.nationalgeographic.org/media/understanding-time-zones/</a:t>
            </a:r>
          </a:p>
        </p:txBody>
      </p:sp>
      <p:sp>
        <p:nvSpPr>
          <p:cNvPr id="4" name="Slide Number Placeholder 3"/>
          <p:cNvSpPr>
            <a:spLocks noGrp="1"/>
          </p:cNvSpPr>
          <p:nvPr>
            <p:ph type="sldNum" sz="quarter" idx="5"/>
          </p:nvPr>
        </p:nvSpPr>
        <p:spPr/>
        <p:txBody>
          <a:bodyPr/>
          <a:lstStyle/>
          <a:p>
            <a:fld id="{31C45DF7-8A46-4D0A-94D6-46980BD8864E}" type="slidenum">
              <a:rPr lang="en-GB" smtClean="0"/>
              <a:t>18</a:t>
            </a:fld>
            <a:endParaRPr lang="en-GB" dirty="0"/>
          </a:p>
        </p:txBody>
      </p:sp>
    </p:spTree>
    <p:extLst>
      <p:ext uri="{BB962C8B-B14F-4D97-AF65-F5344CB8AC3E}">
        <p14:creationId xmlns:p14="http://schemas.microsoft.com/office/powerpoint/2010/main" val="2344344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19</a:t>
            </a:fld>
            <a:endParaRPr lang="en-GB" dirty="0"/>
          </a:p>
        </p:txBody>
      </p:sp>
    </p:spTree>
    <p:extLst>
      <p:ext uri="{BB962C8B-B14F-4D97-AF65-F5344CB8AC3E}">
        <p14:creationId xmlns:p14="http://schemas.microsoft.com/office/powerpoint/2010/main" val="211444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C45DF7-8A46-4D0A-94D6-46980BD8864E}" type="slidenum">
              <a:rPr lang="en-GB" smtClean="0"/>
              <a:t>2</a:t>
            </a:fld>
            <a:endParaRPr lang="en-GB" dirty="0"/>
          </a:p>
        </p:txBody>
      </p:sp>
    </p:spTree>
    <p:extLst>
      <p:ext uri="{BB962C8B-B14F-4D97-AF65-F5344CB8AC3E}">
        <p14:creationId xmlns:p14="http://schemas.microsoft.com/office/powerpoint/2010/main" val="1866151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20</a:t>
            </a:fld>
            <a:endParaRPr lang="en-GB" dirty="0"/>
          </a:p>
        </p:txBody>
      </p:sp>
    </p:spTree>
    <p:extLst>
      <p:ext uri="{BB962C8B-B14F-4D97-AF65-F5344CB8AC3E}">
        <p14:creationId xmlns:p14="http://schemas.microsoft.com/office/powerpoint/2010/main" val="3005976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for your favourite animal’s day here www.daysoftheyear.com </a:t>
            </a:r>
          </a:p>
        </p:txBody>
      </p:sp>
      <p:sp>
        <p:nvSpPr>
          <p:cNvPr id="4" name="Slide Number Placeholder 3"/>
          <p:cNvSpPr>
            <a:spLocks noGrp="1"/>
          </p:cNvSpPr>
          <p:nvPr>
            <p:ph type="sldNum" sz="quarter" idx="5"/>
          </p:nvPr>
        </p:nvSpPr>
        <p:spPr/>
        <p:txBody>
          <a:bodyPr/>
          <a:lstStyle/>
          <a:p>
            <a:fld id="{31C45DF7-8A46-4D0A-94D6-46980BD8864E}" type="slidenum">
              <a:rPr lang="en-GB" smtClean="0"/>
              <a:t>21</a:t>
            </a:fld>
            <a:endParaRPr lang="en-GB" dirty="0"/>
          </a:p>
        </p:txBody>
      </p:sp>
    </p:spTree>
    <p:extLst>
      <p:ext uri="{BB962C8B-B14F-4D97-AF65-F5344CB8AC3E}">
        <p14:creationId xmlns:p14="http://schemas.microsoft.com/office/powerpoint/2010/main" val="1882445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dirty="0">
                <a:solidFill>
                  <a:srgbClr val="000000"/>
                </a:solidFill>
                <a:effectLst/>
                <a:latin typeface="Calibri" panose="020F0502020204030204" pitchFamily="34" charset="0"/>
              </a:rPr>
              <a:t>You can book a cook along session with the staff at Sangam - contact them on info@sangamworldcentre.org (or check their facebook page). </a:t>
            </a:r>
            <a:endParaRPr lang="en-GB" sz="1200" dirty="0"/>
          </a:p>
        </p:txBody>
      </p:sp>
      <p:sp>
        <p:nvSpPr>
          <p:cNvPr id="4" name="Slide Number Placeholder 3"/>
          <p:cNvSpPr>
            <a:spLocks noGrp="1"/>
          </p:cNvSpPr>
          <p:nvPr>
            <p:ph type="sldNum" sz="quarter" idx="5"/>
          </p:nvPr>
        </p:nvSpPr>
        <p:spPr/>
        <p:txBody>
          <a:bodyPr/>
          <a:lstStyle/>
          <a:p>
            <a:fld id="{31C45DF7-8A46-4D0A-94D6-46980BD8864E}" type="slidenum">
              <a:rPr lang="en-GB" smtClean="0"/>
              <a:t>22</a:t>
            </a:fld>
            <a:endParaRPr lang="en-GB" dirty="0"/>
          </a:p>
        </p:txBody>
      </p:sp>
    </p:spTree>
    <p:extLst>
      <p:ext uri="{BB962C8B-B14F-4D97-AF65-F5344CB8AC3E}">
        <p14:creationId xmlns:p14="http://schemas.microsoft.com/office/powerpoint/2010/main" val="1399414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Useful articles</a:t>
            </a:r>
          </a:p>
          <a:p>
            <a:endParaRPr lang="en-GB" dirty="0"/>
          </a:p>
          <a:p>
            <a:r>
              <a:rPr lang="en-GB" dirty="0"/>
              <a:t>https://www.visualcapitalist.com/visualising-the-greenhouse-gas-impact-of-each-food/</a:t>
            </a:r>
          </a:p>
          <a:p>
            <a:endParaRPr lang="en-GB" dirty="0"/>
          </a:p>
          <a:p>
            <a:r>
              <a:rPr lang="en-GB" dirty="0"/>
              <a:t>https://www.bbc.co.uk/food/articles/carbon</a:t>
            </a:r>
          </a:p>
          <a:p>
            <a:endParaRPr lang="en-GB" dirty="0"/>
          </a:p>
          <a:p>
            <a:r>
              <a:rPr lang="en-GB" dirty="0"/>
              <a:t>https://www.oxfam.org.uk/education/home-learning-activities/food/</a:t>
            </a:r>
          </a:p>
        </p:txBody>
      </p:sp>
      <p:sp>
        <p:nvSpPr>
          <p:cNvPr id="4" name="Slide Number Placeholder 3"/>
          <p:cNvSpPr>
            <a:spLocks noGrp="1"/>
          </p:cNvSpPr>
          <p:nvPr>
            <p:ph type="sldNum" sz="quarter" idx="5"/>
          </p:nvPr>
        </p:nvSpPr>
        <p:spPr/>
        <p:txBody>
          <a:bodyPr/>
          <a:lstStyle/>
          <a:p>
            <a:fld id="{31C45DF7-8A46-4D0A-94D6-46980BD8864E}" type="slidenum">
              <a:rPr lang="en-GB" smtClean="0"/>
              <a:t>23</a:t>
            </a:fld>
            <a:endParaRPr lang="en-GB" dirty="0"/>
          </a:p>
        </p:txBody>
      </p:sp>
    </p:spTree>
    <p:extLst>
      <p:ext uri="{BB962C8B-B14F-4D97-AF65-F5344CB8AC3E}">
        <p14:creationId xmlns:p14="http://schemas.microsoft.com/office/powerpoint/2010/main" val="4065923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https://www.fairtrade.org.uk/get-involved/current-campaigns/fairtrade-fortnight/quiz-how-much-do-you-really-know-about-chocolate/</a:t>
            </a:r>
          </a:p>
          <a:p>
            <a:endParaRPr lang="en-GB" dirty="0"/>
          </a:p>
          <a:p>
            <a:r>
              <a:rPr lang="en-GB" dirty="0"/>
              <a:t>https://schools.fairtrade.org.uk/teaching-resources/activities-and-games/ </a:t>
            </a:r>
          </a:p>
          <a:p>
            <a:endParaRPr lang="en-GB" dirty="0"/>
          </a:p>
          <a:p>
            <a:r>
              <a:rPr lang="en-GB" dirty="0"/>
              <a:t>https://www.oxfam.org.uk/education/home-learning-activities/food/</a:t>
            </a:r>
          </a:p>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24</a:t>
            </a:fld>
            <a:endParaRPr lang="en-GB" dirty="0"/>
          </a:p>
        </p:txBody>
      </p:sp>
    </p:spTree>
    <p:extLst>
      <p:ext uri="{BB962C8B-B14F-4D97-AF65-F5344CB8AC3E}">
        <p14:creationId xmlns:p14="http://schemas.microsoft.com/office/powerpoint/2010/main" val="2745730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25</a:t>
            </a:fld>
            <a:endParaRPr lang="en-GB" dirty="0"/>
          </a:p>
        </p:txBody>
      </p:sp>
    </p:spTree>
    <p:extLst>
      <p:ext uri="{BB962C8B-B14F-4D97-AF65-F5344CB8AC3E}">
        <p14:creationId xmlns:p14="http://schemas.microsoft.com/office/powerpoint/2010/main" val="3729222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 information about all member organisations, their logo, promise, membership is available on the WAGGGS website </a:t>
            </a:r>
          </a:p>
          <a:p>
            <a:r>
              <a:rPr lang="en-GB" dirty="0"/>
              <a:t>https://www.wagggs.org/en/our-world/</a:t>
            </a:r>
          </a:p>
        </p:txBody>
      </p:sp>
      <p:sp>
        <p:nvSpPr>
          <p:cNvPr id="4" name="Slide Number Placeholder 3"/>
          <p:cNvSpPr>
            <a:spLocks noGrp="1"/>
          </p:cNvSpPr>
          <p:nvPr>
            <p:ph type="sldNum" sz="quarter" idx="5"/>
          </p:nvPr>
        </p:nvSpPr>
        <p:spPr/>
        <p:txBody>
          <a:bodyPr/>
          <a:lstStyle/>
          <a:p>
            <a:fld id="{31C45DF7-8A46-4D0A-94D6-46980BD8864E}" type="slidenum">
              <a:rPr lang="en-GB" smtClean="0"/>
              <a:t>26</a:t>
            </a:fld>
            <a:endParaRPr lang="en-GB" dirty="0"/>
          </a:p>
        </p:txBody>
      </p:sp>
    </p:spTree>
    <p:extLst>
      <p:ext uri="{BB962C8B-B14F-4D97-AF65-F5344CB8AC3E}">
        <p14:creationId xmlns:p14="http://schemas.microsoft.com/office/powerpoint/2010/main" val="3335189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Some links</a:t>
            </a:r>
          </a:p>
          <a:p>
            <a:endParaRPr lang="en-GB" sz="1200" dirty="0"/>
          </a:p>
          <a:p>
            <a:r>
              <a:rPr lang="en-GB" sz="1200" b="0" i="0" u="none" strike="noStrike" dirty="0">
                <a:solidFill>
                  <a:srgbClr val="000000"/>
                </a:solidFill>
                <a:effectLst/>
                <a:latin typeface="Calibri" panose="020F0502020204030204" pitchFamily="34" charset="0"/>
              </a:rPr>
              <a:t>https://www.wagggs.org/en/our-world/world-centres/ </a:t>
            </a:r>
          </a:p>
          <a:p>
            <a:r>
              <a:rPr lang="en-GB" sz="1200" b="0" i="0" u="none" strike="noStrike" dirty="0">
                <a:solidFill>
                  <a:srgbClr val="000000"/>
                </a:solidFill>
                <a:effectLst/>
                <a:latin typeface="Calibri" panose="020F0502020204030204" pitchFamily="34" charset="0"/>
              </a:rPr>
              <a:t>https://www.youtube.com/user/SangamWorldCentre/videos </a:t>
            </a:r>
          </a:p>
          <a:p>
            <a:r>
              <a:rPr lang="en-GB" sz="1200" b="0" i="0" u="none" strike="noStrike" dirty="0">
                <a:solidFill>
                  <a:srgbClr val="000000"/>
                </a:solidFill>
                <a:effectLst/>
                <a:latin typeface="Calibri" panose="020F0502020204030204" pitchFamily="34" charset="0"/>
              </a:rPr>
              <a:t>https://www.youtube.com/c/OurCabana/videos, </a:t>
            </a:r>
            <a:endParaRPr lang="en-GB" sz="1200" dirty="0"/>
          </a:p>
        </p:txBody>
      </p:sp>
      <p:sp>
        <p:nvSpPr>
          <p:cNvPr id="4" name="Slide Number Placeholder 3"/>
          <p:cNvSpPr>
            <a:spLocks noGrp="1"/>
          </p:cNvSpPr>
          <p:nvPr>
            <p:ph type="sldNum" sz="quarter" idx="5"/>
          </p:nvPr>
        </p:nvSpPr>
        <p:spPr/>
        <p:txBody>
          <a:bodyPr/>
          <a:lstStyle/>
          <a:p>
            <a:fld id="{31C45DF7-8A46-4D0A-94D6-46980BD8864E}" type="slidenum">
              <a:rPr lang="en-GB" smtClean="0"/>
              <a:t>27</a:t>
            </a:fld>
            <a:endParaRPr lang="en-GB" dirty="0"/>
          </a:p>
        </p:txBody>
      </p:sp>
    </p:spTree>
    <p:extLst>
      <p:ext uri="{BB962C8B-B14F-4D97-AF65-F5344CB8AC3E}">
        <p14:creationId xmlns:p14="http://schemas.microsoft.com/office/powerpoint/2010/main" val="2629535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https://www.wagggs.org/en/resources/resource-listing/</a:t>
            </a:r>
          </a:p>
        </p:txBody>
      </p:sp>
      <p:sp>
        <p:nvSpPr>
          <p:cNvPr id="4" name="Slide Number Placeholder 3"/>
          <p:cNvSpPr>
            <a:spLocks noGrp="1"/>
          </p:cNvSpPr>
          <p:nvPr>
            <p:ph type="sldNum" sz="quarter" idx="5"/>
          </p:nvPr>
        </p:nvSpPr>
        <p:spPr/>
        <p:txBody>
          <a:bodyPr/>
          <a:lstStyle/>
          <a:p>
            <a:fld id="{31C45DF7-8A46-4D0A-94D6-46980BD8864E}" type="slidenum">
              <a:rPr lang="en-GB" smtClean="0"/>
              <a:t>28</a:t>
            </a:fld>
            <a:endParaRPr lang="en-GB" dirty="0"/>
          </a:p>
        </p:txBody>
      </p:sp>
    </p:spTree>
    <p:extLst>
      <p:ext uri="{BB962C8B-B14F-4D97-AF65-F5344CB8AC3E}">
        <p14:creationId xmlns:p14="http://schemas.microsoft.com/office/powerpoint/2010/main" val="3142854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dirty="0">
                <a:solidFill>
                  <a:srgbClr val="000000"/>
                </a:solidFill>
                <a:effectLst/>
                <a:latin typeface="Calibri" panose="020F0502020204030204" pitchFamily="34" charset="0"/>
              </a:rPr>
              <a:t>You can look on the WAGGGS website for information about member countries/organisations and then on their own website for information about their uniform</a:t>
            </a:r>
          </a:p>
          <a:p>
            <a:endParaRPr lang="en-GB" sz="1200" b="0" i="0" u="none" strike="noStrike" dirty="0">
              <a:solidFill>
                <a:srgbClr val="000000"/>
              </a:solidFill>
              <a:effectLst/>
              <a:latin typeface="Calibri" panose="020F0502020204030204" pitchFamily="34" charset="0"/>
            </a:endParaRPr>
          </a:p>
          <a:p>
            <a:r>
              <a:rPr lang="en-GB" sz="1200" b="0" i="0" u="none" strike="noStrike" dirty="0">
                <a:solidFill>
                  <a:srgbClr val="000000"/>
                </a:solidFill>
                <a:effectLst/>
                <a:latin typeface="Calibri" panose="020F0502020204030204" pitchFamily="34" charset="0"/>
              </a:rPr>
              <a:t>If you use facebook you can join the group called 'Lisa's illustrations'- as she has prepared pictures of uniforms from different countries across the world</a:t>
            </a:r>
            <a:r>
              <a:rPr lang="en-GB" sz="1200" dirty="0"/>
              <a:t> (as well as lots of other great images for guiding )</a:t>
            </a:r>
          </a:p>
        </p:txBody>
      </p:sp>
      <p:sp>
        <p:nvSpPr>
          <p:cNvPr id="4" name="Slide Number Placeholder 3"/>
          <p:cNvSpPr>
            <a:spLocks noGrp="1"/>
          </p:cNvSpPr>
          <p:nvPr>
            <p:ph type="sldNum" sz="quarter" idx="5"/>
          </p:nvPr>
        </p:nvSpPr>
        <p:spPr/>
        <p:txBody>
          <a:bodyPr/>
          <a:lstStyle/>
          <a:p>
            <a:fld id="{31C45DF7-8A46-4D0A-94D6-46980BD8864E}" type="slidenum">
              <a:rPr lang="en-GB" smtClean="0"/>
              <a:t>29</a:t>
            </a:fld>
            <a:endParaRPr lang="en-GB" dirty="0"/>
          </a:p>
        </p:txBody>
      </p:sp>
    </p:spTree>
    <p:extLst>
      <p:ext uri="{BB962C8B-B14F-4D97-AF65-F5344CB8AC3E}">
        <p14:creationId xmlns:p14="http://schemas.microsoft.com/office/powerpoint/2010/main" val="4070454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For inspiration </a:t>
            </a:r>
            <a:r>
              <a:rPr lang="en-GB" sz="1200" b="0" i="0" u="none" strike="noStrike" dirty="0">
                <a:solidFill>
                  <a:srgbClr val="0563C1"/>
                </a:solidFill>
                <a:effectLst/>
                <a:latin typeface="Calibri" panose="020F0502020204030204" pitchFamily="34" charset="0"/>
              </a:rPr>
              <a:t>https://www.techradar.com/uk/best/virtual-tours-museums-national-parks-around-the-world </a:t>
            </a:r>
            <a:endParaRPr lang="en-GB" sz="1200" u="none" dirty="0"/>
          </a:p>
        </p:txBody>
      </p:sp>
      <p:sp>
        <p:nvSpPr>
          <p:cNvPr id="4" name="Slide Number Placeholder 3"/>
          <p:cNvSpPr>
            <a:spLocks noGrp="1"/>
          </p:cNvSpPr>
          <p:nvPr>
            <p:ph type="sldNum" sz="quarter" idx="5"/>
          </p:nvPr>
        </p:nvSpPr>
        <p:spPr/>
        <p:txBody>
          <a:bodyPr/>
          <a:lstStyle/>
          <a:p>
            <a:fld id="{31C45DF7-8A46-4D0A-94D6-46980BD8864E}" type="slidenum">
              <a:rPr lang="en-GB" smtClean="0"/>
              <a:t>3</a:t>
            </a:fld>
            <a:endParaRPr lang="en-GB" dirty="0"/>
          </a:p>
        </p:txBody>
      </p:sp>
    </p:spTree>
    <p:extLst>
      <p:ext uri="{BB962C8B-B14F-4D97-AF65-F5344CB8AC3E}">
        <p14:creationId xmlns:p14="http://schemas.microsoft.com/office/powerpoint/2010/main" val="3639756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leaders have met leaders from other groups at events like Jamborees, or can make contact through friends or social media groups on facebook or similar</a:t>
            </a:r>
          </a:p>
          <a:p>
            <a:r>
              <a:rPr lang="en-GB" dirty="0"/>
              <a:t>Reach out and make contact with another group –ensuring a safe way of communicating between the units (so no direct young people email exchanges )</a:t>
            </a:r>
          </a:p>
        </p:txBody>
      </p:sp>
      <p:sp>
        <p:nvSpPr>
          <p:cNvPr id="4" name="Slide Number Placeholder 3"/>
          <p:cNvSpPr>
            <a:spLocks noGrp="1"/>
          </p:cNvSpPr>
          <p:nvPr>
            <p:ph type="sldNum" sz="quarter" idx="5"/>
          </p:nvPr>
        </p:nvSpPr>
        <p:spPr/>
        <p:txBody>
          <a:bodyPr/>
          <a:lstStyle/>
          <a:p>
            <a:fld id="{31C45DF7-8A46-4D0A-94D6-46980BD8864E}" type="slidenum">
              <a:rPr lang="en-GB" smtClean="0"/>
              <a:t>30</a:t>
            </a:fld>
            <a:endParaRPr lang="en-GB" dirty="0"/>
          </a:p>
        </p:txBody>
      </p:sp>
    </p:spTree>
    <p:extLst>
      <p:ext uri="{BB962C8B-B14F-4D97-AF65-F5344CB8AC3E}">
        <p14:creationId xmlns:p14="http://schemas.microsoft.com/office/powerpoint/2010/main" val="1408054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https://www.un.org/en/sections/resources-different-audiences/students/index.html</a:t>
            </a:r>
          </a:p>
          <a:p>
            <a:endParaRPr lang="en-GB" dirty="0"/>
          </a:p>
          <a:p>
            <a:r>
              <a:rPr lang="en-GB" dirty="0"/>
              <a:t>https://www.voicesofyouth.org/</a:t>
            </a:r>
          </a:p>
        </p:txBody>
      </p:sp>
      <p:sp>
        <p:nvSpPr>
          <p:cNvPr id="4" name="Slide Number Placeholder 3"/>
          <p:cNvSpPr>
            <a:spLocks noGrp="1"/>
          </p:cNvSpPr>
          <p:nvPr>
            <p:ph type="sldNum" sz="quarter" idx="5"/>
          </p:nvPr>
        </p:nvSpPr>
        <p:spPr/>
        <p:txBody>
          <a:bodyPr/>
          <a:lstStyle/>
          <a:p>
            <a:fld id="{31C45DF7-8A46-4D0A-94D6-46980BD8864E}" type="slidenum">
              <a:rPr lang="en-GB" smtClean="0"/>
              <a:t>31</a:t>
            </a:fld>
            <a:endParaRPr lang="en-GB" dirty="0"/>
          </a:p>
        </p:txBody>
      </p:sp>
    </p:spTree>
    <p:extLst>
      <p:ext uri="{BB962C8B-B14F-4D97-AF65-F5344CB8AC3E}">
        <p14:creationId xmlns:p14="http://schemas.microsoft.com/office/powerpoint/2010/main" val="581083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https://www.un.org/sustainabledevelopment/sustainable-development-goals/</a:t>
            </a:r>
          </a:p>
          <a:p>
            <a:endParaRPr lang="en-GB" sz="1200" dirty="0"/>
          </a:p>
          <a:p>
            <a:r>
              <a:rPr lang="en-GB" sz="1200" dirty="0"/>
              <a:t>https://www.girlguidingscotland.org.uk/for-volunteers/how-to-run-your-unit/challenge-badges/sustainable-development-goals-challenge/</a:t>
            </a:r>
          </a:p>
          <a:p>
            <a:endParaRPr lang="en-GB" sz="1200" dirty="0"/>
          </a:p>
          <a:p>
            <a:r>
              <a:rPr lang="en-GB" sz="1200" b="0" i="0" u="none" strike="noStrike" dirty="0">
                <a:solidFill>
                  <a:srgbClr val="000000"/>
                </a:solidFill>
                <a:effectLst/>
                <a:latin typeface="Calibri" panose="020F0502020204030204" pitchFamily="34" charset="0"/>
              </a:rPr>
              <a:t>The now cancelled European Jamboree produced a great resource all around the SDGs still available on their website - full of sessions and ideas against each of the SDGs</a:t>
            </a:r>
            <a:r>
              <a:rPr lang="en-GB" sz="1200" dirty="0"/>
              <a:t> </a:t>
            </a:r>
          </a:p>
          <a:p>
            <a:r>
              <a:rPr lang="en-GB" sz="1200" dirty="0"/>
              <a:t>https://ej2020.org/wp-content/uploads/sdg/EJ2020_Connecting-Experience-All-EN.pdf</a:t>
            </a:r>
            <a:br>
              <a:rPr lang="en-GB" sz="1200" dirty="0"/>
            </a:br>
            <a:r>
              <a:rPr lang="en-GB" sz="1200" dirty="0"/>
              <a:t>https://ej2020.org/connecting-experience/ </a:t>
            </a:r>
          </a:p>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32</a:t>
            </a:fld>
            <a:endParaRPr lang="en-GB" dirty="0"/>
          </a:p>
        </p:txBody>
      </p:sp>
    </p:spTree>
    <p:extLst>
      <p:ext uri="{BB962C8B-B14F-4D97-AF65-F5344CB8AC3E}">
        <p14:creationId xmlns:p14="http://schemas.microsoft.com/office/powerpoint/2010/main" val="4138647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https://worldslargestlesson.globalgoals.org/</a:t>
            </a:r>
          </a:p>
        </p:txBody>
      </p:sp>
      <p:sp>
        <p:nvSpPr>
          <p:cNvPr id="4" name="Slide Number Placeholder 3"/>
          <p:cNvSpPr>
            <a:spLocks noGrp="1"/>
          </p:cNvSpPr>
          <p:nvPr>
            <p:ph type="sldNum" sz="quarter" idx="5"/>
          </p:nvPr>
        </p:nvSpPr>
        <p:spPr/>
        <p:txBody>
          <a:bodyPr/>
          <a:lstStyle/>
          <a:p>
            <a:fld id="{31C45DF7-8A46-4D0A-94D6-46980BD8864E}" type="slidenum">
              <a:rPr lang="en-GB" smtClean="0"/>
              <a:t>33</a:t>
            </a:fld>
            <a:endParaRPr lang="en-GB" dirty="0"/>
          </a:p>
        </p:txBody>
      </p:sp>
    </p:spTree>
    <p:extLst>
      <p:ext uri="{BB962C8B-B14F-4D97-AF65-F5344CB8AC3E}">
        <p14:creationId xmlns:p14="http://schemas.microsoft.com/office/powerpoint/2010/main" val="3437134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https://www.girlguiding.org.uk/what-we-do/our-badges-and-activities/activity-finder/aid-agency/ </a:t>
            </a:r>
          </a:p>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34</a:t>
            </a:fld>
            <a:endParaRPr lang="en-GB" dirty="0"/>
          </a:p>
        </p:txBody>
      </p:sp>
    </p:spTree>
    <p:extLst>
      <p:ext uri="{BB962C8B-B14F-4D97-AF65-F5344CB8AC3E}">
        <p14:creationId xmlns:p14="http://schemas.microsoft.com/office/powerpoint/2010/main" val="1334145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https://www.theguardian.com/travel/2020/mar/23/10-of-the-worlds-best-virtual-museum-and-art-gallery-tours </a:t>
            </a:r>
          </a:p>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35</a:t>
            </a:fld>
            <a:endParaRPr lang="en-GB" dirty="0"/>
          </a:p>
        </p:txBody>
      </p:sp>
    </p:spTree>
    <p:extLst>
      <p:ext uri="{BB962C8B-B14F-4D97-AF65-F5344CB8AC3E}">
        <p14:creationId xmlns:p14="http://schemas.microsoft.com/office/powerpoint/2010/main" val="28829134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36</a:t>
            </a:fld>
            <a:endParaRPr lang="en-GB" dirty="0"/>
          </a:p>
        </p:txBody>
      </p:sp>
    </p:spTree>
    <p:extLst>
      <p:ext uri="{BB962C8B-B14F-4D97-AF65-F5344CB8AC3E}">
        <p14:creationId xmlns:p14="http://schemas.microsoft.com/office/powerpoint/2010/main" val="1165360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dirty="0">
                <a:solidFill>
                  <a:schemeClr val="tx1"/>
                </a:solidFill>
                <a:effectLst/>
                <a:latin typeface="Calibri" panose="020F0502020204030204" pitchFamily="34" charset="0"/>
              </a:rPr>
              <a:t>https://www.bbc.co.uk/cbbc/joinin/about-blue-peter-badges </a:t>
            </a:r>
          </a:p>
        </p:txBody>
      </p:sp>
      <p:sp>
        <p:nvSpPr>
          <p:cNvPr id="4" name="Slide Number Placeholder 3"/>
          <p:cNvSpPr>
            <a:spLocks noGrp="1"/>
          </p:cNvSpPr>
          <p:nvPr>
            <p:ph type="sldNum" sz="quarter" idx="5"/>
          </p:nvPr>
        </p:nvSpPr>
        <p:spPr/>
        <p:txBody>
          <a:bodyPr/>
          <a:lstStyle/>
          <a:p>
            <a:fld id="{31C45DF7-8A46-4D0A-94D6-46980BD8864E}" type="slidenum">
              <a:rPr lang="en-GB" smtClean="0"/>
              <a:t>37</a:t>
            </a:fld>
            <a:endParaRPr lang="en-GB" dirty="0"/>
          </a:p>
        </p:txBody>
      </p:sp>
    </p:spTree>
    <p:extLst>
      <p:ext uri="{BB962C8B-B14F-4D97-AF65-F5344CB8AC3E}">
        <p14:creationId xmlns:p14="http://schemas.microsoft.com/office/powerpoint/2010/main" val="2978277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38</a:t>
            </a:fld>
            <a:endParaRPr lang="en-GB" dirty="0"/>
          </a:p>
        </p:txBody>
      </p:sp>
    </p:spTree>
    <p:extLst>
      <p:ext uri="{BB962C8B-B14F-4D97-AF65-F5344CB8AC3E}">
        <p14:creationId xmlns:p14="http://schemas.microsoft.com/office/powerpoint/2010/main" val="4117395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https://www.girlguiding.org.uk/what-we-do/our-badges-and-activities/activity-finder/carnival-time/ </a:t>
            </a:r>
          </a:p>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39</a:t>
            </a:fld>
            <a:endParaRPr lang="en-GB" dirty="0"/>
          </a:p>
        </p:txBody>
      </p:sp>
    </p:spTree>
    <p:extLst>
      <p:ext uri="{BB962C8B-B14F-4D97-AF65-F5344CB8AC3E}">
        <p14:creationId xmlns:p14="http://schemas.microsoft.com/office/powerpoint/2010/main" val="3954173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https://www.google.co.uk/intl/en_uk/earth/</a:t>
            </a:r>
          </a:p>
          <a:p>
            <a:endParaRPr lang="en-GB" dirty="0"/>
          </a:p>
          <a:p>
            <a:r>
              <a:rPr lang="en-GB" dirty="0"/>
              <a:t>https://www.foxworldtravel.com/wonders-of-the-world-google-earth-scavenger-hunt/</a:t>
            </a:r>
          </a:p>
        </p:txBody>
      </p:sp>
      <p:sp>
        <p:nvSpPr>
          <p:cNvPr id="4" name="Slide Number Placeholder 3"/>
          <p:cNvSpPr>
            <a:spLocks noGrp="1"/>
          </p:cNvSpPr>
          <p:nvPr>
            <p:ph type="sldNum" sz="quarter" idx="5"/>
          </p:nvPr>
        </p:nvSpPr>
        <p:spPr/>
        <p:txBody>
          <a:bodyPr/>
          <a:lstStyle/>
          <a:p>
            <a:fld id="{31C45DF7-8A46-4D0A-94D6-46980BD8864E}" type="slidenum">
              <a:rPr lang="en-GB" smtClean="0"/>
              <a:t>4</a:t>
            </a:fld>
            <a:endParaRPr lang="en-GB" dirty="0"/>
          </a:p>
        </p:txBody>
      </p:sp>
    </p:spTree>
    <p:extLst>
      <p:ext uri="{BB962C8B-B14F-4D97-AF65-F5344CB8AC3E}">
        <p14:creationId xmlns:p14="http://schemas.microsoft.com/office/powerpoint/2010/main" val="1024329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Bristol - http://bristolballoonfiesta.co.uk/</a:t>
            </a:r>
            <a:br>
              <a:rPr lang="sv-SE" dirty="0"/>
            </a:br>
            <a:r>
              <a:rPr lang="sv-SE" dirty="0"/>
              <a:t>Albuquerque , USA -  https://balloonfiesta.com/</a:t>
            </a:r>
            <a:br>
              <a:rPr lang="sv-SE" dirty="0"/>
            </a:br>
            <a:r>
              <a:rPr lang="sv-SE" dirty="0"/>
              <a:t>Mexico - https://www.bbc.co.uk/news/av/world-latin-america-24977057 </a:t>
            </a:r>
          </a:p>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40</a:t>
            </a:fld>
            <a:endParaRPr lang="en-GB" dirty="0"/>
          </a:p>
        </p:txBody>
      </p:sp>
    </p:spTree>
    <p:extLst>
      <p:ext uri="{BB962C8B-B14F-4D97-AF65-F5344CB8AC3E}">
        <p14:creationId xmlns:p14="http://schemas.microsoft.com/office/powerpoint/2010/main" val="723841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UK contingent to the World Scout Jamboree in Japan in 2015 has an online resource pack which includes lots of Japanese ideas including a Tea Ceremony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https://members.scouts.org.uk/documents/International/JapaninaBoxPack.pdf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p:txBody>
      </p:sp>
      <p:sp>
        <p:nvSpPr>
          <p:cNvPr id="4" name="Slide Number Placeholder 3"/>
          <p:cNvSpPr>
            <a:spLocks noGrp="1"/>
          </p:cNvSpPr>
          <p:nvPr>
            <p:ph type="sldNum" sz="quarter" idx="5"/>
          </p:nvPr>
        </p:nvSpPr>
        <p:spPr/>
        <p:txBody>
          <a:bodyPr/>
          <a:lstStyle/>
          <a:p>
            <a:fld id="{31C45DF7-8A46-4D0A-94D6-46980BD8864E}" type="slidenum">
              <a:rPr lang="en-GB" smtClean="0"/>
              <a:t>41</a:t>
            </a:fld>
            <a:endParaRPr lang="en-GB" dirty="0"/>
          </a:p>
        </p:txBody>
      </p:sp>
    </p:spTree>
    <p:extLst>
      <p:ext uri="{BB962C8B-B14F-4D97-AF65-F5344CB8AC3E}">
        <p14:creationId xmlns:p14="http://schemas.microsoft.com/office/powerpoint/2010/main" val="3417293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25 of this resource from the UK contingent to the World Scout Jamboree in Japan has a pattern and more information  https://members.scouts.org.uk/documents/International/JapaninaBoxPack.pdf </a:t>
            </a:r>
          </a:p>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42</a:t>
            </a:fld>
            <a:endParaRPr lang="en-GB" dirty="0"/>
          </a:p>
        </p:txBody>
      </p:sp>
    </p:spTree>
    <p:extLst>
      <p:ext uri="{BB962C8B-B14F-4D97-AF65-F5344CB8AC3E}">
        <p14:creationId xmlns:p14="http://schemas.microsoft.com/office/powerpoint/2010/main" val="3944510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6 of this resource from the UK contingent World Scout Jamboree in Japan  https://members.scouts.org.uk/documents/International/JapaninaBoxPack.pdf</a:t>
            </a:r>
          </a:p>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43</a:t>
            </a:fld>
            <a:endParaRPr lang="en-GB" dirty="0"/>
          </a:p>
        </p:txBody>
      </p:sp>
    </p:spTree>
    <p:extLst>
      <p:ext uri="{BB962C8B-B14F-4D97-AF65-F5344CB8AC3E}">
        <p14:creationId xmlns:p14="http://schemas.microsoft.com/office/powerpoint/2010/main" val="2228544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https://www.buzzfeed.com/tashweenali/pancakes-from-around-the-world</a:t>
            </a:r>
          </a:p>
        </p:txBody>
      </p:sp>
      <p:sp>
        <p:nvSpPr>
          <p:cNvPr id="4" name="Slide Number Placeholder 3"/>
          <p:cNvSpPr>
            <a:spLocks noGrp="1"/>
          </p:cNvSpPr>
          <p:nvPr>
            <p:ph type="sldNum" sz="quarter" idx="5"/>
          </p:nvPr>
        </p:nvSpPr>
        <p:spPr/>
        <p:txBody>
          <a:bodyPr/>
          <a:lstStyle/>
          <a:p>
            <a:fld id="{31C45DF7-8A46-4D0A-94D6-46980BD8864E}" type="slidenum">
              <a:rPr lang="en-GB" smtClean="0"/>
              <a:t>44</a:t>
            </a:fld>
            <a:endParaRPr lang="en-GB" dirty="0"/>
          </a:p>
        </p:txBody>
      </p:sp>
    </p:spTree>
    <p:extLst>
      <p:ext uri="{BB962C8B-B14F-4D97-AF65-F5344CB8AC3E}">
        <p14:creationId xmlns:p14="http://schemas.microsoft.com/office/powerpoint/2010/main" val="1294836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dirty="0">
                <a:solidFill>
                  <a:srgbClr val="000000"/>
                </a:solidFill>
                <a:effectLst/>
                <a:latin typeface="Calibri" panose="020F0502020204030204" pitchFamily="34" charset="0"/>
              </a:rPr>
              <a:t>Packaging logos resource</a:t>
            </a:r>
            <a:r>
              <a:rPr lang="en-GB" sz="1200" dirty="0"/>
              <a:t> – see LaSER website</a:t>
            </a:r>
          </a:p>
        </p:txBody>
      </p:sp>
      <p:sp>
        <p:nvSpPr>
          <p:cNvPr id="4" name="Slide Number Placeholder 3"/>
          <p:cNvSpPr>
            <a:spLocks noGrp="1"/>
          </p:cNvSpPr>
          <p:nvPr>
            <p:ph type="sldNum" sz="quarter" idx="5"/>
          </p:nvPr>
        </p:nvSpPr>
        <p:spPr/>
        <p:txBody>
          <a:bodyPr/>
          <a:lstStyle/>
          <a:p>
            <a:fld id="{31C45DF7-8A46-4D0A-94D6-46980BD8864E}" type="slidenum">
              <a:rPr lang="en-GB" smtClean="0"/>
              <a:t>45</a:t>
            </a:fld>
            <a:endParaRPr lang="en-GB" dirty="0"/>
          </a:p>
        </p:txBody>
      </p:sp>
    </p:spTree>
    <p:extLst>
      <p:ext uri="{BB962C8B-B14F-4D97-AF65-F5344CB8AC3E}">
        <p14:creationId xmlns:p14="http://schemas.microsoft.com/office/powerpoint/2010/main" val="33231142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https://www.girlguiding.org.uk/what-we-do/our-stories-and-news/blogs/six-superwomen-international-womens-day/</a:t>
            </a:r>
          </a:p>
          <a:p>
            <a:endParaRPr lang="en-GB" dirty="0"/>
          </a:p>
          <a:p>
            <a:r>
              <a:rPr lang="en-GB" dirty="0"/>
              <a:t>https://www.internationalwomensday.com/About</a:t>
            </a:r>
          </a:p>
        </p:txBody>
      </p:sp>
      <p:sp>
        <p:nvSpPr>
          <p:cNvPr id="4" name="Slide Number Placeholder 3"/>
          <p:cNvSpPr>
            <a:spLocks noGrp="1"/>
          </p:cNvSpPr>
          <p:nvPr>
            <p:ph type="sldNum" sz="quarter" idx="5"/>
          </p:nvPr>
        </p:nvSpPr>
        <p:spPr/>
        <p:txBody>
          <a:bodyPr/>
          <a:lstStyle/>
          <a:p>
            <a:fld id="{31C45DF7-8A46-4D0A-94D6-46980BD8864E}" type="slidenum">
              <a:rPr lang="en-GB" smtClean="0"/>
              <a:t>46</a:t>
            </a:fld>
            <a:endParaRPr lang="en-GB" dirty="0"/>
          </a:p>
        </p:txBody>
      </p:sp>
    </p:spTree>
    <p:extLst>
      <p:ext uri="{BB962C8B-B14F-4D97-AF65-F5344CB8AC3E}">
        <p14:creationId xmlns:p14="http://schemas.microsoft.com/office/powerpoint/2010/main" val="23327007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https://www.fairtrade.org.uk/Get-Involved/Current-campaigns/Fairtrade-Fortnight/</a:t>
            </a:r>
          </a:p>
        </p:txBody>
      </p:sp>
      <p:sp>
        <p:nvSpPr>
          <p:cNvPr id="4" name="Slide Number Placeholder 3"/>
          <p:cNvSpPr>
            <a:spLocks noGrp="1"/>
          </p:cNvSpPr>
          <p:nvPr>
            <p:ph type="sldNum" sz="quarter" idx="5"/>
          </p:nvPr>
        </p:nvSpPr>
        <p:spPr/>
        <p:txBody>
          <a:bodyPr/>
          <a:lstStyle/>
          <a:p>
            <a:fld id="{31C45DF7-8A46-4D0A-94D6-46980BD8864E}" type="slidenum">
              <a:rPr lang="en-GB" smtClean="0"/>
              <a:t>47</a:t>
            </a:fld>
            <a:endParaRPr lang="en-GB" dirty="0"/>
          </a:p>
        </p:txBody>
      </p:sp>
    </p:spTree>
    <p:extLst>
      <p:ext uri="{BB962C8B-B14F-4D97-AF65-F5344CB8AC3E}">
        <p14:creationId xmlns:p14="http://schemas.microsoft.com/office/powerpoint/2010/main" val="10048343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the unit in small groups to plan their ideal Around the World Journey</a:t>
            </a:r>
          </a:p>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48</a:t>
            </a:fld>
            <a:endParaRPr lang="en-GB" dirty="0"/>
          </a:p>
        </p:txBody>
      </p:sp>
    </p:spTree>
    <p:extLst>
      <p:ext uri="{BB962C8B-B14F-4D97-AF65-F5344CB8AC3E}">
        <p14:creationId xmlns:p14="http://schemas.microsoft.com/office/powerpoint/2010/main" val="25561473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https://www.girlguiding.org.uk/what-we-do/our-badges-and-activities/activity-finder/girls-in-action/</a:t>
            </a:r>
          </a:p>
          <a:p>
            <a:endParaRPr lang="en-GB" dirty="0"/>
          </a:p>
          <a:p>
            <a:r>
              <a:rPr lang="en-GB" dirty="0"/>
              <a:t>The badges may not be available everywhere any more but the ideas are still useful </a:t>
            </a:r>
          </a:p>
        </p:txBody>
      </p:sp>
      <p:sp>
        <p:nvSpPr>
          <p:cNvPr id="4" name="Slide Number Placeholder 3"/>
          <p:cNvSpPr>
            <a:spLocks noGrp="1"/>
          </p:cNvSpPr>
          <p:nvPr>
            <p:ph type="sldNum" sz="quarter" idx="5"/>
          </p:nvPr>
        </p:nvSpPr>
        <p:spPr/>
        <p:txBody>
          <a:bodyPr/>
          <a:lstStyle/>
          <a:p>
            <a:fld id="{31C45DF7-8A46-4D0A-94D6-46980BD8864E}" type="slidenum">
              <a:rPr lang="en-GB" smtClean="0"/>
              <a:t>49</a:t>
            </a:fld>
            <a:endParaRPr lang="en-GB" dirty="0"/>
          </a:p>
        </p:txBody>
      </p:sp>
    </p:spTree>
    <p:extLst>
      <p:ext uri="{BB962C8B-B14F-4D97-AF65-F5344CB8AC3E}">
        <p14:creationId xmlns:p14="http://schemas.microsoft.com/office/powerpoint/2010/main" val="2508599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LaSER Region website has case studies https://www.girlguidinglaser.org.uk/news?in=international</a:t>
            </a:r>
          </a:p>
          <a:p>
            <a:r>
              <a:rPr lang="en-GB" dirty="0"/>
              <a:t>And lots of groups have created videos of their trips on </a:t>
            </a:r>
            <a:r>
              <a:rPr lang="en-GB" dirty="0" err="1"/>
              <a:t>youtube</a:t>
            </a:r>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5</a:t>
            </a:fld>
            <a:endParaRPr lang="en-GB" dirty="0"/>
          </a:p>
        </p:txBody>
      </p:sp>
    </p:spTree>
    <p:extLst>
      <p:ext uri="{BB962C8B-B14F-4D97-AF65-F5344CB8AC3E}">
        <p14:creationId xmlns:p14="http://schemas.microsoft.com/office/powerpoint/2010/main" val="19035959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Girlguiding’s Future Girl Project  </a:t>
            </a:r>
          </a:p>
          <a:p>
            <a:r>
              <a:rPr lang="en-GB" dirty="0"/>
              <a:t>https://www.girlguiding.org.uk/girls-making-change/future-girl/</a:t>
            </a:r>
          </a:p>
        </p:txBody>
      </p:sp>
      <p:sp>
        <p:nvSpPr>
          <p:cNvPr id="4" name="Slide Number Placeholder 3"/>
          <p:cNvSpPr>
            <a:spLocks noGrp="1"/>
          </p:cNvSpPr>
          <p:nvPr>
            <p:ph type="sldNum" sz="quarter" idx="5"/>
          </p:nvPr>
        </p:nvSpPr>
        <p:spPr/>
        <p:txBody>
          <a:bodyPr/>
          <a:lstStyle/>
          <a:p>
            <a:fld id="{31C45DF7-8A46-4D0A-94D6-46980BD8864E}" type="slidenum">
              <a:rPr lang="en-GB" smtClean="0"/>
              <a:t>50</a:t>
            </a:fld>
            <a:endParaRPr lang="en-GB" dirty="0"/>
          </a:p>
        </p:txBody>
      </p:sp>
    </p:spTree>
    <p:extLst>
      <p:ext uri="{BB962C8B-B14F-4D97-AF65-F5344CB8AC3E}">
        <p14:creationId xmlns:p14="http://schemas.microsoft.com/office/powerpoint/2010/main" val="4339899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Girlguiding have shared on their website information on how to adapt all UMAs and Skills builders for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Those spreadsheets are useful for looking for ideas you can bring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https://www.girlguiding.org.uk/making-guiding-happen/coronavirus-keeping-safe/starting-to-meet-in-person-again/adapting-programme-activities/</a:t>
            </a:r>
          </a:p>
        </p:txBody>
      </p:sp>
      <p:sp>
        <p:nvSpPr>
          <p:cNvPr id="4" name="Slide Number Placeholder 3"/>
          <p:cNvSpPr>
            <a:spLocks noGrp="1"/>
          </p:cNvSpPr>
          <p:nvPr>
            <p:ph type="sldNum" sz="quarter" idx="5"/>
          </p:nvPr>
        </p:nvSpPr>
        <p:spPr/>
        <p:txBody>
          <a:bodyPr/>
          <a:lstStyle/>
          <a:p>
            <a:fld id="{31C45DF7-8A46-4D0A-94D6-46980BD8864E}" type="slidenum">
              <a:rPr lang="en-GB" smtClean="0"/>
              <a:t>51</a:t>
            </a:fld>
            <a:endParaRPr lang="en-GB" dirty="0"/>
          </a:p>
        </p:txBody>
      </p:sp>
    </p:spTree>
    <p:extLst>
      <p:ext uri="{BB962C8B-B14F-4D97-AF65-F5344CB8AC3E}">
        <p14:creationId xmlns:p14="http://schemas.microsoft.com/office/powerpoint/2010/main" val="36296956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https://www.wagggs.org/en/resources/world-thinking-day-2021-activity-pack/</a:t>
            </a:r>
          </a:p>
          <a:p>
            <a:endParaRPr lang="en-GB" dirty="0"/>
          </a:p>
          <a:p>
            <a:r>
              <a:rPr lang="en-GB" dirty="0"/>
              <a:t>https://www.girlguiding.org.uk/what-we-do/events-and-opportunities/regular-girlguiding-events/world-thinking-day/what-is-world-thinking-day/</a:t>
            </a:r>
          </a:p>
        </p:txBody>
      </p:sp>
      <p:sp>
        <p:nvSpPr>
          <p:cNvPr id="4" name="Slide Number Placeholder 3"/>
          <p:cNvSpPr>
            <a:spLocks noGrp="1"/>
          </p:cNvSpPr>
          <p:nvPr>
            <p:ph type="sldNum" sz="quarter" idx="5"/>
          </p:nvPr>
        </p:nvSpPr>
        <p:spPr/>
        <p:txBody>
          <a:bodyPr/>
          <a:lstStyle/>
          <a:p>
            <a:fld id="{31C45DF7-8A46-4D0A-94D6-46980BD8864E}" type="slidenum">
              <a:rPr lang="en-GB" smtClean="0"/>
              <a:t>52</a:t>
            </a:fld>
            <a:endParaRPr lang="en-GB" dirty="0"/>
          </a:p>
        </p:txBody>
      </p:sp>
    </p:spTree>
    <p:extLst>
      <p:ext uri="{BB962C8B-B14F-4D97-AF65-F5344CB8AC3E}">
        <p14:creationId xmlns:p14="http://schemas.microsoft.com/office/powerpoint/2010/main" val="669231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C45DF7-8A46-4D0A-94D6-46980BD8864E}" type="slidenum">
              <a:rPr lang="en-GB" smtClean="0"/>
              <a:t>53</a:t>
            </a:fld>
            <a:endParaRPr lang="en-GB" dirty="0"/>
          </a:p>
        </p:txBody>
      </p:sp>
    </p:spTree>
    <p:extLst>
      <p:ext uri="{BB962C8B-B14F-4D97-AF65-F5344CB8AC3E}">
        <p14:creationId xmlns:p14="http://schemas.microsoft.com/office/powerpoint/2010/main" val="1950316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6</a:t>
            </a:fld>
            <a:endParaRPr lang="en-GB" dirty="0"/>
          </a:p>
        </p:txBody>
      </p:sp>
    </p:spTree>
    <p:extLst>
      <p:ext uri="{BB962C8B-B14F-4D97-AF65-F5344CB8AC3E}">
        <p14:creationId xmlns:p14="http://schemas.microsoft.com/office/powerpoint/2010/main" val="2352428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dirty="0">
                <a:solidFill>
                  <a:srgbClr val="000000"/>
                </a:solidFill>
                <a:effectLst/>
                <a:latin typeface="Calibri" panose="020F0502020204030204" pitchFamily="34" charset="0"/>
              </a:rPr>
              <a:t>Facebook group – search for and join </a:t>
            </a:r>
            <a:r>
              <a:rPr lang="en-GB" sz="1200" b="1" i="0" dirty="0">
                <a:solidFill>
                  <a:srgbClr val="050505"/>
                </a:solidFill>
                <a:effectLst/>
                <a:latin typeface="Segoe UI Historic" panose="020B0502040204020203" pitchFamily="34" charset="0"/>
              </a:rPr>
              <a:t>Girlguiding Unofficial Challenge Badges (For Leaders)</a:t>
            </a:r>
          </a:p>
          <a:p>
            <a:endParaRPr lang="en-GB" sz="1200" b="0" i="0" u="none" strike="noStrike" dirty="0">
              <a:solidFill>
                <a:srgbClr val="000000"/>
              </a:solidFill>
              <a:effectLst/>
              <a:latin typeface="Calibri" panose="020F0502020204030204" pitchFamily="34" charset="0"/>
            </a:endParaRPr>
          </a:p>
          <a:p>
            <a:r>
              <a:rPr lang="en-GB" sz="1200" b="0" i="0" u="none" strike="noStrike" dirty="0">
                <a:solidFill>
                  <a:srgbClr val="000000"/>
                </a:solidFill>
                <a:effectLst/>
                <a:latin typeface="Calibri" panose="020F0502020204030204" pitchFamily="34" charset="0"/>
              </a:rPr>
              <a:t>Or Girlguiding Scotland has two good resources </a:t>
            </a:r>
            <a:br>
              <a:rPr lang="en-GB" sz="1200" b="0" i="0" u="none" strike="noStrike" dirty="0">
                <a:solidFill>
                  <a:srgbClr val="000000"/>
                </a:solidFill>
                <a:effectLst/>
                <a:latin typeface="Calibri" panose="020F0502020204030204" pitchFamily="34" charset="0"/>
              </a:rPr>
            </a:br>
            <a:r>
              <a:rPr lang="en-GB" sz="1200" b="0" i="0" u="none" strike="noStrike" dirty="0">
                <a:solidFill>
                  <a:srgbClr val="000000"/>
                </a:solidFill>
                <a:effectLst/>
                <a:latin typeface="Calibri" panose="020F0502020204030204" pitchFamily="34" charset="0"/>
              </a:rPr>
              <a:t>https://www.girlguidingscotland.org.uk/for-volunteers/how-to-run-your-unit/challenge-badges/window-on-the-world/</a:t>
            </a:r>
          </a:p>
          <a:p>
            <a:r>
              <a:rPr lang="en-GB" sz="1200" b="0" i="0" u="none" strike="noStrike" dirty="0">
                <a:solidFill>
                  <a:srgbClr val="000000"/>
                </a:solidFill>
                <a:effectLst/>
                <a:latin typeface="Calibri" panose="020F0502020204030204" pitchFamily="34" charset="0"/>
              </a:rPr>
              <a:t>https://www.girlguidingscotland.org.uk/for-volunteers/how-to-run-your-unit/challenge-badges/lets-go-global/ </a:t>
            </a:r>
            <a:endParaRPr lang="en-GB" sz="1200" dirty="0"/>
          </a:p>
        </p:txBody>
      </p:sp>
      <p:sp>
        <p:nvSpPr>
          <p:cNvPr id="4" name="Slide Number Placeholder 3"/>
          <p:cNvSpPr>
            <a:spLocks noGrp="1"/>
          </p:cNvSpPr>
          <p:nvPr>
            <p:ph type="sldNum" sz="quarter" idx="5"/>
          </p:nvPr>
        </p:nvSpPr>
        <p:spPr/>
        <p:txBody>
          <a:bodyPr/>
          <a:lstStyle/>
          <a:p>
            <a:fld id="{31C45DF7-8A46-4D0A-94D6-46980BD8864E}" type="slidenum">
              <a:rPr lang="en-GB" smtClean="0"/>
              <a:t>7</a:t>
            </a:fld>
            <a:endParaRPr lang="en-GB" dirty="0"/>
          </a:p>
        </p:txBody>
      </p:sp>
    </p:spTree>
    <p:extLst>
      <p:ext uri="{BB962C8B-B14F-4D97-AF65-F5344CB8AC3E}">
        <p14:creationId xmlns:p14="http://schemas.microsoft.com/office/powerpoint/2010/main" val="3765857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8</a:t>
            </a:fld>
            <a:endParaRPr lang="en-GB" dirty="0"/>
          </a:p>
        </p:txBody>
      </p:sp>
    </p:spTree>
    <p:extLst>
      <p:ext uri="{BB962C8B-B14F-4D97-AF65-F5344CB8AC3E}">
        <p14:creationId xmlns:p14="http://schemas.microsoft.com/office/powerpoint/2010/main" val="1418198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C45DF7-8A46-4D0A-94D6-46980BD8864E}" type="slidenum">
              <a:rPr lang="en-GB" smtClean="0"/>
              <a:t>9</a:t>
            </a:fld>
            <a:endParaRPr lang="en-GB" dirty="0"/>
          </a:p>
        </p:txBody>
      </p:sp>
    </p:spTree>
    <p:extLst>
      <p:ext uri="{BB962C8B-B14F-4D97-AF65-F5344CB8AC3E}">
        <p14:creationId xmlns:p14="http://schemas.microsoft.com/office/powerpoint/2010/main" val="3073315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4295-0F0B-4216-8217-C301F424FE0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D40340A-2174-4B9F-A004-CC2AB39BF3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B18256E-E5DF-4EA9-95F9-C871B3C60AB5}"/>
              </a:ext>
            </a:extLst>
          </p:cNvPr>
          <p:cNvSpPr>
            <a:spLocks noGrp="1"/>
          </p:cNvSpPr>
          <p:nvPr>
            <p:ph type="dt" sz="half" idx="10"/>
          </p:nvPr>
        </p:nvSpPr>
        <p:spPr/>
        <p:txBody>
          <a:bodyPr/>
          <a:lstStyle/>
          <a:p>
            <a:fld id="{54232635-E777-4172-AB0E-72BCC9155ADC}" type="datetimeFigureOut">
              <a:rPr lang="en-GB" smtClean="0"/>
              <a:t>24/01/2021</a:t>
            </a:fld>
            <a:endParaRPr lang="en-GB" dirty="0"/>
          </a:p>
        </p:txBody>
      </p:sp>
      <p:sp>
        <p:nvSpPr>
          <p:cNvPr id="5" name="Footer Placeholder 4">
            <a:extLst>
              <a:ext uri="{FF2B5EF4-FFF2-40B4-BE49-F238E27FC236}">
                <a16:creationId xmlns:a16="http://schemas.microsoft.com/office/drawing/2014/main" id="{90411E76-808B-45DF-8E0C-CCF658BAB90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E06E194-B601-474A-B7F4-158A4EAB6293}"/>
              </a:ext>
            </a:extLst>
          </p:cNvPr>
          <p:cNvSpPr>
            <a:spLocks noGrp="1"/>
          </p:cNvSpPr>
          <p:nvPr>
            <p:ph type="sldNum" sz="quarter" idx="12"/>
          </p:nvPr>
        </p:nvSpPr>
        <p:spPr/>
        <p:txBody>
          <a:bodyPr/>
          <a:lstStyle/>
          <a:p>
            <a:fld id="{94C04690-3916-42F3-A0FD-09A7FCC6C996}" type="slidenum">
              <a:rPr lang="en-GB" smtClean="0"/>
              <a:t>‹#›</a:t>
            </a:fld>
            <a:endParaRPr lang="en-GB" dirty="0"/>
          </a:p>
        </p:txBody>
      </p:sp>
    </p:spTree>
    <p:extLst>
      <p:ext uri="{BB962C8B-B14F-4D97-AF65-F5344CB8AC3E}">
        <p14:creationId xmlns:p14="http://schemas.microsoft.com/office/powerpoint/2010/main" val="4123488745"/>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48A7-70F8-4F91-A73C-BEF81C5F365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FA14A5-4978-4FF6-A75F-04432DAFAF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957397-405B-45FB-B6DB-E41897020088}"/>
              </a:ext>
            </a:extLst>
          </p:cNvPr>
          <p:cNvSpPr>
            <a:spLocks noGrp="1"/>
          </p:cNvSpPr>
          <p:nvPr>
            <p:ph type="dt" sz="half" idx="10"/>
          </p:nvPr>
        </p:nvSpPr>
        <p:spPr/>
        <p:txBody>
          <a:bodyPr/>
          <a:lstStyle/>
          <a:p>
            <a:fld id="{54232635-E777-4172-AB0E-72BCC9155ADC}" type="datetimeFigureOut">
              <a:rPr lang="en-GB" smtClean="0"/>
              <a:t>24/01/2021</a:t>
            </a:fld>
            <a:endParaRPr lang="en-GB" dirty="0"/>
          </a:p>
        </p:txBody>
      </p:sp>
      <p:sp>
        <p:nvSpPr>
          <p:cNvPr id="5" name="Footer Placeholder 4">
            <a:extLst>
              <a:ext uri="{FF2B5EF4-FFF2-40B4-BE49-F238E27FC236}">
                <a16:creationId xmlns:a16="http://schemas.microsoft.com/office/drawing/2014/main" id="{8889128D-2752-4BA9-91E6-A15BCBEE781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4738F84-79E4-467D-A95F-ECAB5574B7FA}"/>
              </a:ext>
            </a:extLst>
          </p:cNvPr>
          <p:cNvSpPr>
            <a:spLocks noGrp="1"/>
          </p:cNvSpPr>
          <p:nvPr>
            <p:ph type="sldNum" sz="quarter" idx="12"/>
          </p:nvPr>
        </p:nvSpPr>
        <p:spPr/>
        <p:txBody>
          <a:bodyPr/>
          <a:lstStyle/>
          <a:p>
            <a:fld id="{94C04690-3916-42F3-A0FD-09A7FCC6C996}" type="slidenum">
              <a:rPr lang="en-GB" smtClean="0"/>
              <a:t>‹#›</a:t>
            </a:fld>
            <a:endParaRPr lang="en-GB" dirty="0"/>
          </a:p>
        </p:txBody>
      </p:sp>
    </p:spTree>
    <p:extLst>
      <p:ext uri="{BB962C8B-B14F-4D97-AF65-F5344CB8AC3E}">
        <p14:creationId xmlns:p14="http://schemas.microsoft.com/office/powerpoint/2010/main" val="1407815943"/>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3DC5A2-2AF1-44D2-8DD7-56924A65897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EF5A60-3797-442A-B392-5682944923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555E03-44F5-4A06-A7D3-6BC8110F59DB}"/>
              </a:ext>
            </a:extLst>
          </p:cNvPr>
          <p:cNvSpPr>
            <a:spLocks noGrp="1"/>
          </p:cNvSpPr>
          <p:nvPr>
            <p:ph type="dt" sz="half" idx="10"/>
          </p:nvPr>
        </p:nvSpPr>
        <p:spPr/>
        <p:txBody>
          <a:bodyPr/>
          <a:lstStyle/>
          <a:p>
            <a:fld id="{54232635-E777-4172-AB0E-72BCC9155ADC}" type="datetimeFigureOut">
              <a:rPr lang="en-GB" smtClean="0"/>
              <a:t>24/01/2021</a:t>
            </a:fld>
            <a:endParaRPr lang="en-GB" dirty="0"/>
          </a:p>
        </p:txBody>
      </p:sp>
      <p:sp>
        <p:nvSpPr>
          <p:cNvPr id="5" name="Footer Placeholder 4">
            <a:extLst>
              <a:ext uri="{FF2B5EF4-FFF2-40B4-BE49-F238E27FC236}">
                <a16:creationId xmlns:a16="http://schemas.microsoft.com/office/drawing/2014/main" id="{2C98A053-F15B-4825-9CDE-F11A7EB35AA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4AACD7F-12BE-4E36-A5C7-87BF6964AB09}"/>
              </a:ext>
            </a:extLst>
          </p:cNvPr>
          <p:cNvSpPr>
            <a:spLocks noGrp="1"/>
          </p:cNvSpPr>
          <p:nvPr>
            <p:ph type="sldNum" sz="quarter" idx="12"/>
          </p:nvPr>
        </p:nvSpPr>
        <p:spPr/>
        <p:txBody>
          <a:bodyPr/>
          <a:lstStyle/>
          <a:p>
            <a:fld id="{94C04690-3916-42F3-A0FD-09A7FCC6C996}" type="slidenum">
              <a:rPr lang="en-GB" smtClean="0"/>
              <a:t>‹#›</a:t>
            </a:fld>
            <a:endParaRPr lang="en-GB" dirty="0"/>
          </a:p>
        </p:txBody>
      </p:sp>
    </p:spTree>
    <p:extLst>
      <p:ext uri="{BB962C8B-B14F-4D97-AF65-F5344CB8AC3E}">
        <p14:creationId xmlns:p14="http://schemas.microsoft.com/office/powerpoint/2010/main" val="1408265579"/>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8F138-3B8D-402B-8F7A-03AA10369486}"/>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F4BB5B5-2826-483E-B3A8-C01A3EA9769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A05D78D-7700-41C5-AC9D-0E2FE1A110B4}"/>
              </a:ext>
            </a:extLst>
          </p:cNvPr>
          <p:cNvSpPr>
            <a:spLocks noGrp="1"/>
          </p:cNvSpPr>
          <p:nvPr>
            <p:ph type="dt" sz="half" idx="10"/>
          </p:nvPr>
        </p:nvSpPr>
        <p:spPr/>
        <p:txBody>
          <a:bodyPr/>
          <a:lstStyle/>
          <a:p>
            <a:fld id="{54232635-E777-4172-AB0E-72BCC9155ADC}" type="datetimeFigureOut">
              <a:rPr lang="en-GB" smtClean="0"/>
              <a:t>24/01/2021</a:t>
            </a:fld>
            <a:endParaRPr lang="en-GB" dirty="0"/>
          </a:p>
        </p:txBody>
      </p:sp>
      <p:sp>
        <p:nvSpPr>
          <p:cNvPr id="5" name="Footer Placeholder 4">
            <a:extLst>
              <a:ext uri="{FF2B5EF4-FFF2-40B4-BE49-F238E27FC236}">
                <a16:creationId xmlns:a16="http://schemas.microsoft.com/office/drawing/2014/main" id="{76AB0ED2-AB88-445A-A75C-A8F6E2D5331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B30AF55-908F-47BF-983C-3EDA61596F72}"/>
              </a:ext>
            </a:extLst>
          </p:cNvPr>
          <p:cNvSpPr>
            <a:spLocks noGrp="1"/>
          </p:cNvSpPr>
          <p:nvPr>
            <p:ph type="sldNum" sz="quarter" idx="12"/>
          </p:nvPr>
        </p:nvSpPr>
        <p:spPr/>
        <p:txBody>
          <a:bodyPr/>
          <a:lstStyle/>
          <a:p>
            <a:fld id="{94C04690-3916-42F3-A0FD-09A7FCC6C996}" type="slidenum">
              <a:rPr lang="en-GB" smtClean="0"/>
              <a:t>‹#›</a:t>
            </a:fld>
            <a:endParaRPr lang="en-GB" dirty="0"/>
          </a:p>
        </p:txBody>
      </p:sp>
    </p:spTree>
    <p:extLst>
      <p:ext uri="{BB962C8B-B14F-4D97-AF65-F5344CB8AC3E}">
        <p14:creationId xmlns:p14="http://schemas.microsoft.com/office/powerpoint/2010/main" val="1854898024"/>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F8621-2BCF-4C97-8ABF-6F8FEC06CF80}"/>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01C93C0-7A7D-4C26-83F8-02302DA620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39A7D2D-817C-4407-99ED-348712D8499C}"/>
              </a:ext>
            </a:extLst>
          </p:cNvPr>
          <p:cNvSpPr>
            <a:spLocks noGrp="1"/>
          </p:cNvSpPr>
          <p:nvPr>
            <p:ph type="dt" sz="half" idx="10"/>
          </p:nvPr>
        </p:nvSpPr>
        <p:spPr/>
        <p:txBody>
          <a:bodyPr/>
          <a:lstStyle/>
          <a:p>
            <a:fld id="{54232635-E777-4172-AB0E-72BCC9155ADC}" type="datetimeFigureOut">
              <a:rPr lang="en-GB" smtClean="0"/>
              <a:t>24/01/2021</a:t>
            </a:fld>
            <a:endParaRPr lang="en-GB" dirty="0"/>
          </a:p>
        </p:txBody>
      </p:sp>
      <p:sp>
        <p:nvSpPr>
          <p:cNvPr id="5" name="Footer Placeholder 4">
            <a:extLst>
              <a:ext uri="{FF2B5EF4-FFF2-40B4-BE49-F238E27FC236}">
                <a16:creationId xmlns:a16="http://schemas.microsoft.com/office/drawing/2014/main" id="{6432B815-FC55-45C4-A18E-22AF1B6691B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5BAC4B5-3780-4F9D-B259-CBC2FFC8A3A7}"/>
              </a:ext>
            </a:extLst>
          </p:cNvPr>
          <p:cNvSpPr>
            <a:spLocks noGrp="1"/>
          </p:cNvSpPr>
          <p:nvPr>
            <p:ph type="sldNum" sz="quarter" idx="12"/>
          </p:nvPr>
        </p:nvSpPr>
        <p:spPr/>
        <p:txBody>
          <a:bodyPr/>
          <a:lstStyle/>
          <a:p>
            <a:fld id="{94C04690-3916-42F3-A0FD-09A7FCC6C996}" type="slidenum">
              <a:rPr lang="en-GB" smtClean="0"/>
              <a:t>‹#›</a:t>
            </a:fld>
            <a:endParaRPr lang="en-GB" dirty="0"/>
          </a:p>
        </p:txBody>
      </p:sp>
    </p:spTree>
    <p:extLst>
      <p:ext uri="{BB962C8B-B14F-4D97-AF65-F5344CB8AC3E}">
        <p14:creationId xmlns:p14="http://schemas.microsoft.com/office/powerpoint/2010/main" val="3134844129"/>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A0798-30CC-4B4C-ADE8-E974DB6D091B}"/>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1B3AC91-AD6B-415E-AFAB-44F565D88009}"/>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9CFFBE4A-04A9-4188-9E9C-526239AA9E5F}"/>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E7958085-25F5-4320-9696-FF60E739CD55}"/>
              </a:ext>
            </a:extLst>
          </p:cNvPr>
          <p:cNvSpPr>
            <a:spLocks noGrp="1"/>
          </p:cNvSpPr>
          <p:nvPr>
            <p:ph type="dt" sz="half" idx="10"/>
          </p:nvPr>
        </p:nvSpPr>
        <p:spPr/>
        <p:txBody>
          <a:bodyPr/>
          <a:lstStyle/>
          <a:p>
            <a:fld id="{54232635-E777-4172-AB0E-72BCC9155ADC}" type="datetimeFigureOut">
              <a:rPr lang="en-GB" smtClean="0"/>
              <a:t>24/01/2021</a:t>
            </a:fld>
            <a:endParaRPr lang="en-GB" dirty="0"/>
          </a:p>
        </p:txBody>
      </p:sp>
      <p:sp>
        <p:nvSpPr>
          <p:cNvPr id="6" name="Footer Placeholder 5">
            <a:extLst>
              <a:ext uri="{FF2B5EF4-FFF2-40B4-BE49-F238E27FC236}">
                <a16:creationId xmlns:a16="http://schemas.microsoft.com/office/drawing/2014/main" id="{B9A59F67-9AD4-4954-A5EE-BA6762F9FAA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ED9D7DB-1C74-4D82-A05D-361BDFC34B4B}"/>
              </a:ext>
            </a:extLst>
          </p:cNvPr>
          <p:cNvSpPr>
            <a:spLocks noGrp="1"/>
          </p:cNvSpPr>
          <p:nvPr>
            <p:ph type="sldNum" sz="quarter" idx="12"/>
          </p:nvPr>
        </p:nvSpPr>
        <p:spPr/>
        <p:txBody>
          <a:bodyPr/>
          <a:lstStyle/>
          <a:p>
            <a:fld id="{94C04690-3916-42F3-A0FD-09A7FCC6C996}" type="slidenum">
              <a:rPr lang="en-GB" smtClean="0"/>
              <a:t>‹#›</a:t>
            </a:fld>
            <a:endParaRPr lang="en-GB" dirty="0"/>
          </a:p>
        </p:txBody>
      </p:sp>
    </p:spTree>
    <p:extLst>
      <p:ext uri="{BB962C8B-B14F-4D97-AF65-F5344CB8AC3E}">
        <p14:creationId xmlns:p14="http://schemas.microsoft.com/office/powerpoint/2010/main" val="4040351215"/>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C912-9058-446C-BCCC-0F555DB46A9F}"/>
              </a:ext>
            </a:extLst>
          </p:cNvPr>
          <p:cNvSpPr>
            <a:spLocks noGrp="1"/>
          </p:cNvSpPr>
          <p:nvPr>
            <p:ph type="title"/>
          </p:nvPr>
        </p:nvSpPr>
        <p:spPr>
          <a:xfrm>
            <a:off x="839788" y="365125"/>
            <a:ext cx="10515600" cy="1325563"/>
          </a:xfr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4FBBFFF-C40C-4471-954C-D261A501EC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102261-30C8-4F0A-B572-91041BBD998D}"/>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2C2BDD58-6CDF-4915-A4C4-8A0D1BC90F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738B35C-485F-417F-B96C-18A64150DA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95116E-7313-4907-B8D5-D786DD544744}"/>
              </a:ext>
            </a:extLst>
          </p:cNvPr>
          <p:cNvSpPr>
            <a:spLocks noGrp="1"/>
          </p:cNvSpPr>
          <p:nvPr>
            <p:ph type="dt" sz="half" idx="10"/>
          </p:nvPr>
        </p:nvSpPr>
        <p:spPr/>
        <p:txBody>
          <a:bodyPr/>
          <a:lstStyle/>
          <a:p>
            <a:fld id="{54232635-E777-4172-AB0E-72BCC9155ADC}" type="datetimeFigureOut">
              <a:rPr lang="en-GB" smtClean="0"/>
              <a:t>24/01/2021</a:t>
            </a:fld>
            <a:endParaRPr lang="en-GB" dirty="0"/>
          </a:p>
        </p:txBody>
      </p:sp>
      <p:sp>
        <p:nvSpPr>
          <p:cNvPr id="8" name="Footer Placeholder 7">
            <a:extLst>
              <a:ext uri="{FF2B5EF4-FFF2-40B4-BE49-F238E27FC236}">
                <a16:creationId xmlns:a16="http://schemas.microsoft.com/office/drawing/2014/main" id="{8E6A3453-AEA2-476C-A69C-2F4E5BC90E84}"/>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A63E9DCE-6564-4763-9D35-4A0A5772F3A2}"/>
              </a:ext>
            </a:extLst>
          </p:cNvPr>
          <p:cNvSpPr>
            <a:spLocks noGrp="1"/>
          </p:cNvSpPr>
          <p:nvPr>
            <p:ph type="sldNum" sz="quarter" idx="12"/>
          </p:nvPr>
        </p:nvSpPr>
        <p:spPr/>
        <p:txBody>
          <a:bodyPr/>
          <a:lstStyle/>
          <a:p>
            <a:fld id="{94C04690-3916-42F3-A0FD-09A7FCC6C996}" type="slidenum">
              <a:rPr lang="en-GB" smtClean="0"/>
              <a:t>‹#›</a:t>
            </a:fld>
            <a:endParaRPr lang="en-GB" dirty="0"/>
          </a:p>
        </p:txBody>
      </p:sp>
    </p:spTree>
    <p:extLst>
      <p:ext uri="{BB962C8B-B14F-4D97-AF65-F5344CB8AC3E}">
        <p14:creationId xmlns:p14="http://schemas.microsoft.com/office/powerpoint/2010/main" val="3419557361"/>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CB54-671C-4857-8C5D-0513FF839A3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901D14-2728-45A2-BEC9-6160D1610782}"/>
              </a:ext>
            </a:extLst>
          </p:cNvPr>
          <p:cNvSpPr>
            <a:spLocks noGrp="1"/>
          </p:cNvSpPr>
          <p:nvPr>
            <p:ph type="dt" sz="half" idx="10"/>
          </p:nvPr>
        </p:nvSpPr>
        <p:spPr/>
        <p:txBody>
          <a:bodyPr/>
          <a:lstStyle/>
          <a:p>
            <a:fld id="{54232635-E777-4172-AB0E-72BCC9155ADC}" type="datetimeFigureOut">
              <a:rPr lang="en-GB" smtClean="0"/>
              <a:t>24/01/2021</a:t>
            </a:fld>
            <a:endParaRPr lang="en-GB" dirty="0"/>
          </a:p>
        </p:txBody>
      </p:sp>
      <p:sp>
        <p:nvSpPr>
          <p:cNvPr id="4" name="Footer Placeholder 3">
            <a:extLst>
              <a:ext uri="{FF2B5EF4-FFF2-40B4-BE49-F238E27FC236}">
                <a16:creationId xmlns:a16="http://schemas.microsoft.com/office/drawing/2014/main" id="{90BFBAA7-2402-4017-A934-501B2BF6B19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048338B-4952-4E29-B885-0A7F9A40423F}"/>
              </a:ext>
            </a:extLst>
          </p:cNvPr>
          <p:cNvSpPr>
            <a:spLocks noGrp="1"/>
          </p:cNvSpPr>
          <p:nvPr>
            <p:ph type="sldNum" sz="quarter" idx="12"/>
          </p:nvPr>
        </p:nvSpPr>
        <p:spPr/>
        <p:txBody>
          <a:bodyPr/>
          <a:lstStyle/>
          <a:p>
            <a:fld id="{94C04690-3916-42F3-A0FD-09A7FCC6C996}" type="slidenum">
              <a:rPr lang="en-GB" smtClean="0"/>
              <a:t>‹#›</a:t>
            </a:fld>
            <a:endParaRPr lang="en-GB" dirty="0"/>
          </a:p>
        </p:txBody>
      </p:sp>
    </p:spTree>
    <p:extLst>
      <p:ext uri="{BB962C8B-B14F-4D97-AF65-F5344CB8AC3E}">
        <p14:creationId xmlns:p14="http://schemas.microsoft.com/office/powerpoint/2010/main" val="1813349260"/>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36F172-6A39-4610-91B3-89A502EFD51F}"/>
              </a:ext>
            </a:extLst>
          </p:cNvPr>
          <p:cNvSpPr>
            <a:spLocks noGrp="1"/>
          </p:cNvSpPr>
          <p:nvPr>
            <p:ph type="dt" sz="half" idx="10"/>
          </p:nvPr>
        </p:nvSpPr>
        <p:spPr/>
        <p:txBody>
          <a:bodyPr/>
          <a:lstStyle/>
          <a:p>
            <a:fld id="{54232635-E777-4172-AB0E-72BCC9155ADC}" type="datetimeFigureOut">
              <a:rPr lang="en-GB" smtClean="0"/>
              <a:t>24/01/2021</a:t>
            </a:fld>
            <a:endParaRPr lang="en-GB" dirty="0"/>
          </a:p>
        </p:txBody>
      </p:sp>
      <p:sp>
        <p:nvSpPr>
          <p:cNvPr id="3" name="Footer Placeholder 2">
            <a:extLst>
              <a:ext uri="{FF2B5EF4-FFF2-40B4-BE49-F238E27FC236}">
                <a16:creationId xmlns:a16="http://schemas.microsoft.com/office/drawing/2014/main" id="{9DE1B549-B5B1-4E01-8344-7BDF8B5A869C}"/>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5C3496DC-B01B-47EE-9988-E2514EB70B3B}"/>
              </a:ext>
            </a:extLst>
          </p:cNvPr>
          <p:cNvSpPr>
            <a:spLocks noGrp="1"/>
          </p:cNvSpPr>
          <p:nvPr>
            <p:ph type="sldNum" sz="quarter" idx="12"/>
          </p:nvPr>
        </p:nvSpPr>
        <p:spPr/>
        <p:txBody>
          <a:bodyPr/>
          <a:lstStyle/>
          <a:p>
            <a:fld id="{94C04690-3916-42F3-A0FD-09A7FCC6C996}" type="slidenum">
              <a:rPr lang="en-GB" smtClean="0"/>
              <a:t>‹#›</a:t>
            </a:fld>
            <a:endParaRPr lang="en-GB" dirty="0"/>
          </a:p>
        </p:txBody>
      </p:sp>
    </p:spTree>
    <p:extLst>
      <p:ext uri="{BB962C8B-B14F-4D97-AF65-F5344CB8AC3E}">
        <p14:creationId xmlns:p14="http://schemas.microsoft.com/office/powerpoint/2010/main" val="4226301370"/>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78FEB-FA0F-4C56-9B8A-A1214CE2B3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328D04-5109-45AD-9EA1-FE78BA1659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7CF74D-12E7-403C-91DE-1CE8A4767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744D6-837D-4EA4-BAD7-F8BA9BE83E0F}"/>
              </a:ext>
            </a:extLst>
          </p:cNvPr>
          <p:cNvSpPr>
            <a:spLocks noGrp="1"/>
          </p:cNvSpPr>
          <p:nvPr>
            <p:ph type="dt" sz="half" idx="10"/>
          </p:nvPr>
        </p:nvSpPr>
        <p:spPr/>
        <p:txBody>
          <a:bodyPr/>
          <a:lstStyle/>
          <a:p>
            <a:fld id="{54232635-E777-4172-AB0E-72BCC9155ADC}" type="datetimeFigureOut">
              <a:rPr lang="en-GB" smtClean="0"/>
              <a:t>24/01/2021</a:t>
            </a:fld>
            <a:endParaRPr lang="en-GB" dirty="0"/>
          </a:p>
        </p:txBody>
      </p:sp>
      <p:sp>
        <p:nvSpPr>
          <p:cNvPr id="6" name="Footer Placeholder 5">
            <a:extLst>
              <a:ext uri="{FF2B5EF4-FFF2-40B4-BE49-F238E27FC236}">
                <a16:creationId xmlns:a16="http://schemas.microsoft.com/office/drawing/2014/main" id="{D75BEFBE-4BD3-4E32-A7E7-414B78CD694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2977230-6DBD-464B-B476-E3FB3F70C7D2}"/>
              </a:ext>
            </a:extLst>
          </p:cNvPr>
          <p:cNvSpPr>
            <a:spLocks noGrp="1"/>
          </p:cNvSpPr>
          <p:nvPr>
            <p:ph type="sldNum" sz="quarter" idx="12"/>
          </p:nvPr>
        </p:nvSpPr>
        <p:spPr/>
        <p:txBody>
          <a:bodyPr/>
          <a:lstStyle/>
          <a:p>
            <a:fld id="{94C04690-3916-42F3-A0FD-09A7FCC6C996}" type="slidenum">
              <a:rPr lang="en-GB" smtClean="0"/>
              <a:t>‹#›</a:t>
            </a:fld>
            <a:endParaRPr lang="en-GB" dirty="0"/>
          </a:p>
        </p:txBody>
      </p:sp>
    </p:spTree>
    <p:extLst>
      <p:ext uri="{BB962C8B-B14F-4D97-AF65-F5344CB8AC3E}">
        <p14:creationId xmlns:p14="http://schemas.microsoft.com/office/powerpoint/2010/main" val="3796670598"/>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D27C8-85DF-425E-A8B1-9B15BC93C2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0541C9B-ACF7-4A68-8DD3-F20732B777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B3525F3-3039-41BB-8E26-0CF6B0352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CE25B7-1C4C-42C9-A2CC-986B3B69392A}"/>
              </a:ext>
            </a:extLst>
          </p:cNvPr>
          <p:cNvSpPr>
            <a:spLocks noGrp="1"/>
          </p:cNvSpPr>
          <p:nvPr>
            <p:ph type="dt" sz="half" idx="10"/>
          </p:nvPr>
        </p:nvSpPr>
        <p:spPr/>
        <p:txBody>
          <a:bodyPr/>
          <a:lstStyle/>
          <a:p>
            <a:fld id="{54232635-E777-4172-AB0E-72BCC9155ADC}" type="datetimeFigureOut">
              <a:rPr lang="en-GB" smtClean="0"/>
              <a:t>24/01/2021</a:t>
            </a:fld>
            <a:endParaRPr lang="en-GB" dirty="0"/>
          </a:p>
        </p:txBody>
      </p:sp>
      <p:sp>
        <p:nvSpPr>
          <p:cNvPr id="6" name="Footer Placeholder 5">
            <a:extLst>
              <a:ext uri="{FF2B5EF4-FFF2-40B4-BE49-F238E27FC236}">
                <a16:creationId xmlns:a16="http://schemas.microsoft.com/office/drawing/2014/main" id="{9AC2D54E-9FF0-4A3D-BAD0-4FADFB19F41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0071808-3C34-432A-917D-1668E9494008}"/>
              </a:ext>
            </a:extLst>
          </p:cNvPr>
          <p:cNvSpPr>
            <a:spLocks noGrp="1"/>
          </p:cNvSpPr>
          <p:nvPr>
            <p:ph type="sldNum" sz="quarter" idx="12"/>
          </p:nvPr>
        </p:nvSpPr>
        <p:spPr/>
        <p:txBody>
          <a:bodyPr/>
          <a:lstStyle/>
          <a:p>
            <a:fld id="{94C04690-3916-42F3-A0FD-09A7FCC6C996}" type="slidenum">
              <a:rPr lang="en-GB" smtClean="0"/>
              <a:t>‹#›</a:t>
            </a:fld>
            <a:endParaRPr lang="en-GB" dirty="0"/>
          </a:p>
        </p:txBody>
      </p:sp>
    </p:spTree>
    <p:extLst>
      <p:ext uri="{BB962C8B-B14F-4D97-AF65-F5344CB8AC3E}">
        <p14:creationId xmlns:p14="http://schemas.microsoft.com/office/powerpoint/2010/main" val="2023859366"/>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99FF">
            <a:alpha val="78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B7340-92D4-4DC1-B55B-C5297B378D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B468F5C-FF70-4ED0-8B20-323331D99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98BEE17-A79F-4563-8194-53AA822EC9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232635-E777-4172-AB0E-72BCC9155ADC}" type="datetimeFigureOut">
              <a:rPr lang="en-GB" smtClean="0"/>
              <a:t>24/01/2021</a:t>
            </a:fld>
            <a:endParaRPr lang="en-GB" dirty="0"/>
          </a:p>
        </p:txBody>
      </p:sp>
      <p:sp>
        <p:nvSpPr>
          <p:cNvPr id="5" name="Footer Placeholder 4">
            <a:extLst>
              <a:ext uri="{FF2B5EF4-FFF2-40B4-BE49-F238E27FC236}">
                <a16:creationId xmlns:a16="http://schemas.microsoft.com/office/drawing/2014/main" id="{4B6833D1-1FE0-4DF9-A7AF-180899B04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D078ABD-65BF-4DC5-AD08-FE338D5EC7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04690-3916-42F3-A0FD-09A7FCC6C996}" type="slidenum">
              <a:rPr lang="en-GB" smtClean="0"/>
              <a:t>‹#›</a:t>
            </a:fld>
            <a:endParaRPr lang="en-GB" dirty="0"/>
          </a:p>
        </p:txBody>
      </p:sp>
    </p:spTree>
    <p:extLst>
      <p:ext uri="{BB962C8B-B14F-4D97-AF65-F5344CB8AC3E}">
        <p14:creationId xmlns:p14="http://schemas.microsoft.com/office/powerpoint/2010/main" val="3016827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0" advClick="0" advTm="9000"/>
    </mc:Choice>
    <mc:Fallback>
      <p:transition advClick="0" advTm="9000"/>
    </mc:Fallback>
  </mc:AlternateConten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jpg"/></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hyperlink" Target="https://creativecommons.org/licenses/by-nc-nd/3.0/" TargetMode="External"/><Relationship Id="rId5" Type="http://schemas.openxmlformats.org/officeDocument/2006/relationships/hyperlink" Target="http://devotionsbyjan.com/2013/06/26/maps/" TargetMode="External"/><Relationship Id="rId4" Type="http://schemas.openxmlformats.org/officeDocument/2006/relationships/image" Target="../media/image107.gi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5EAB6-744D-4A3D-B470-66A7D1156209}"/>
              </a:ext>
            </a:extLst>
          </p:cNvPr>
          <p:cNvSpPr>
            <a:spLocks noGrp="1"/>
          </p:cNvSpPr>
          <p:nvPr>
            <p:ph type="ctrTitle"/>
          </p:nvPr>
        </p:nvSpPr>
        <p:spPr>
          <a:xfrm>
            <a:off x="760287" y="1122362"/>
            <a:ext cx="10777591" cy="2792091"/>
          </a:xfrm>
        </p:spPr>
        <p:txBody>
          <a:bodyPr>
            <a:normAutofit/>
          </a:bodyPr>
          <a:lstStyle/>
          <a:p>
            <a:r>
              <a:rPr lang="en-GB" dirty="0">
                <a:solidFill>
                  <a:srgbClr val="D60093"/>
                </a:solidFill>
              </a:rPr>
              <a:t>50 ways to bring </a:t>
            </a:r>
            <a:br>
              <a:rPr lang="en-GB" dirty="0">
                <a:solidFill>
                  <a:srgbClr val="D60093"/>
                </a:solidFill>
              </a:rPr>
            </a:br>
            <a:r>
              <a:rPr lang="en-GB" dirty="0">
                <a:solidFill>
                  <a:srgbClr val="D60093"/>
                </a:solidFill>
              </a:rPr>
              <a:t>international </a:t>
            </a:r>
            <a:br>
              <a:rPr lang="en-GB" dirty="0">
                <a:solidFill>
                  <a:srgbClr val="D60093"/>
                </a:solidFill>
              </a:rPr>
            </a:br>
            <a:r>
              <a:rPr lang="en-GB" dirty="0">
                <a:solidFill>
                  <a:srgbClr val="D60093"/>
                </a:solidFill>
              </a:rPr>
              <a:t>to your programme</a:t>
            </a:r>
          </a:p>
        </p:txBody>
      </p:sp>
      <p:pic>
        <p:nvPicPr>
          <p:cNvPr id="6" name="image1.png" descr="A close up of a sign&#10;&#10;Description automatically generated">
            <a:extLst>
              <a:ext uri="{FF2B5EF4-FFF2-40B4-BE49-F238E27FC236}">
                <a16:creationId xmlns:a16="http://schemas.microsoft.com/office/drawing/2014/main" id="{13FB6D11-B7D6-4EDF-B817-4C42FABD7C9A}"/>
              </a:ext>
            </a:extLst>
          </p:cNvPr>
          <p:cNvPicPr/>
          <p:nvPr/>
        </p:nvPicPr>
        <p:blipFill>
          <a:blip r:embed="rId3"/>
          <a:srcRect/>
          <a:stretch>
            <a:fillRect/>
          </a:stretch>
        </p:blipFill>
        <p:spPr>
          <a:xfrm>
            <a:off x="260349" y="348343"/>
            <a:ext cx="2156279" cy="1375682"/>
          </a:xfrm>
          <a:prstGeom prst="rect">
            <a:avLst/>
          </a:prstGeom>
          <a:ln/>
        </p:spPr>
      </p:pic>
      <p:pic>
        <p:nvPicPr>
          <p:cNvPr id="1026" name="Picture 2">
            <a:extLst>
              <a:ext uri="{FF2B5EF4-FFF2-40B4-BE49-F238E27FC236}">
                <a16:creationId xmlns:a16="http://schemas.microsoft.com/office/drawing/2014/main" id="{D71067BE-EF8F-49A8-9350-F22C014CC3C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45527" y="3914453"/>
            <a:ext cx="4904510" cy="244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83498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Languages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94427" y="1970590"/>
            <a:ext cx="5183188" cy="3684588"/>
          </a:xfrm>
        </p:spPr>
        <p:txBody>
          <a:bodyPr vert="horz" lIns="91440" tIns="45720" rIns="91440" bIns="45720" rtlCol="0" anchor="t">
            <a:normAutofit/>
          </a:bodyPr>
          <a:lstStyle/>
          <a:p>
            <a:pPr marL="0" indent="0">
              <a:buNone/>
            </a:pPr>
            <a:r>
              <a:rPr lang="en-GB" dirty="0">
                <a:latin typeface="Trebuchet MS"/>
              </a:rPr>
              <a:t>How many languages can your unit say hello or goodbye in?</a:t>
            </a:r>
          </a:p>
          <a:p>
            <a:pPr marL="0" indent="0">
              <a:buNone/>
            </a:pPr>
            <a:r>
              <a:rPr lang="en-GB" dirty="0"/>
              <a:t>Could you start every meeting for a term with a greeting in a different language?</a:t>
            </a:r>
          </a:p>
          <a:p>
            <a:pPr marL="0" indent="0">
              <a:buNone/>
            </a:pPr>
            <a:r>
              <a:rPr lang="en-GB" dirty="0">
                <a:latin typeface="Trebuchet MS"/>
              </a:rPr>
              <a:t>Decorate your meeting place with the words or add to your unit’s digital passport.</a:t>
            </a:r>
            <a:endParaRPr lang="en-GB" dirty="0"/>
          </a:p>
        </p:txBody>
      </p:sp>
      <p:pic>
        <p:nvPicPr>
          <p:cNvPr id="3074" name="Picture 2" descr="No photo description available.">
            <a:extLst>
              <a:ext uri="{FF2B5EF4-FFF2-40B4-BE49-F238E27FC236}">
                <a16:creationId xmlns:a16="http://schemas.microsoft.com/office/drawing/2014/main" id="{452A12A6-D7BD-4141-B82D-C98FA51129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6200000">
            <a:off x="1473688" y="1352184"/>
            <a:ext cx="3822452" cy="509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259470"/>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fontScale="90000"/>
          </a:bodyPr>
          <a:lstStyle/>
          <a:p>
            <a:r>
              <a:rPr lang="en-GB" sz="5400" b="1" dirty="0">
                <a:solidFill>
                  <a:srgbClr val="CC00CC"/>
                </a:solidFill>
              </a:rPr>
              <a:t>Stamp Collecting and the history of Stamps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9788" y="1910687"/>
            <a:ext cx="5157787" cy="4278976"/>
          </a:xfrm>
        </p:spPr>
        <p:txBody>
          <a:bodyPr vert="horz" lIns="91440" tIns="45720" rIns="91440" bIns="45720" rtlCol="0" anchor="t">
            <a:normAutofit/>
          </a:bodyPr>
          <a:lstStyle/>
          <a:p>
            <a:pPr marL="0" indent="0">
              <a:buNone/>
            </a:pPr>
            <a:r>
              <a:rPr lang="en-GB" dirty="0">
                <a:latin typeface="Trebuchet MS"/>
              </a:rPr>
              <a:t>The invention of stamps enabled people to keep in touch with people in other countries more easily. </a:t>
            </a:r>
            <a:endParaRPr lang="en-GB" dirty="0"/>
          </a:p>
          <a:p>
            <a:pPr marL="0" indent="0">
              <a:buNone/>
            </a:pPr>
            <a:r>
              <a:rPr lang="en-GB" dirty="0"/>
              <a:t>Investigate who invented them and what different countries have on their stamps.  </a:t>
            </a:r>
          </a:p>
          <a:p>
            <a:pPr marL="0" indent="0">
              <a:buNone/>
            </a:pPr>
            <a:r>
              <a:rPr lang="en-GB" dirty="0"/>
              <a:t>Design your own unit commemorative stamp. </a:t>
            </a:r>
          </a:p>
        </p:txBody>
      </p:sp>
      <p:pic>
        <p:nvPicPr>
          <p:cNvPr id="16386" name="Picture 2" descr="See the source image">
            <a:extLst>
              <a:ext uri="{FF2B5EF4-FFF2-40B4-BE49-F238E27FC236}">
                <a16:creationId xmlns:a16="http://schemas.microsoft.com/office/drawing/2014/main" id="{41D89A46-7C73-42F8-B8C7-75641F3CB17D}"/>
              </a:ext>
            </a:extLst>
          </p:cNvPr>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6172200" y="2626551"/>
            <a:ext cx="5183188" cy="3441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112393"/>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Flags of the world</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694944" y="1602770"/>
            <a:ext cx="6193536" cy="4749262"/>
          </a:xfrm>
        </p:spPr>
        <p:txBody>
          <a:bodyPr vert="horz" lIns="91440" tIns="45720" rIns="91440" bIns="45720" rtlCol="0" anchor="t">
            <a:noAutofit/>
          </a:bodyPr>
          <a:lstStyle/>
          <a:p>
            <a:pPr marL="0" indent="0">
              <a:buNone/>
            </a:pPr>
            <a:r>
              <a:rPr lang="en-GB" b="0" dirty="0"/>
              <a:t>Explore with your unit flags from different countries :</a:t>
            </a:r>
          </a:p>
          <a:p>
            <a:pPr marL="0" indent="0">
              <a:buNone/>
            </a:pPr>
            <a:r>
              <a:rPr lang="en-GB" b="0" dirty="0">
                <a:latin typeface="Trebuchet MS"/>
              </a:rPr>
              <a:t>How many can they guess in a quiz</a:t>
            </a:r>
            <a:r>
              <a:rPr lang="en-GB" dirty="0">
                <a:latin typeface="Trebuchet MS"/>
              </a:rPr>
              <a:t>?</a:t>
            </a:r>
            <a:endParaRPr lang="en-GB" b="0" dirty="0"/>
          </a:p>
          <a:p>
            <a:pPr marL="0" indent="0">
              <a:buNone/>
            </a:pPr>
            <a:r>
              <a:rPr lang="en-GB" b="0" dirty="0"/>
              <a:t>Ask each member to find, bring or make the flag of a country they would like to visit.</a:t>
            </a:r>
          </a:p>
          <a:p>
            <a:pPr marL="0" indent="0">
              <a:buNone/>
            </a:pPr>
            <a:r>
              <a:rPr lang="en-GB" b="0" dirty="0"/>
              <a:t>What is the most common colour in flags?</a:t>
            </a:r>
          </a:p>
          <a:p>
            <a:pPr marL="0" indent="0">
              <a:buNone/>
            </a:pPr>
            <a:r>
              <a:rPr lang="en-GB" dirty="0"/>
              <a:t>What is the newest flag in the world?</a:t>
            </a:r>
          </a:p>
          <a:p>
            <a:pPr marL="0" indent="0">
              <a:buNone/>
            </a:pPr>
            <a:r>
              <a:rPr lang="en-GB" dirty="0">
                <a:latin typeface="Trebuchet MS"/>
              </a:rPr>
              <a:t>Show a flag and then visit that country on Google Earth.</a:t>
            </a:r>
          </a:p>
        </p:txBody>
      </p:sp>
      <p:pic>
        <p:nvPicPr>
          <p:cNvPr id="4098" name="Picture 2" descr="See the source image">
            <a:extLst>
              <a:ext uri="{FF2B5EF4-FFF2-40B4-BE49-F238E27FC236}">
                <a16:creationId xmlns:a16="http://schemas.microsoft.com/office/drawing/2014/main" id="{CED21A6F-0875-440A-8DEA-2FDD12C53AA2}"/>
              </a:ext>
            </a:extLst>
          </p:cNvPr>
          <p:cNvPicPr>
            <a:picLocks noGrp="1" noChangeAspect="1" noChangeArrowheads="1"/>
          </p:cNvPicPr>
          <p:nvPr>
            <p:ph sz="quarter" idx="4"/>
          </p:nvPr>
        </p:nvPicPr>
        <p:blipFill>
          <a:blip r:embed="rId3" cstate="print">
            <a:extLst>
              <a:ext uri="{28A0092B-C50C-407E-A947-70E740481C1C}">
                <a14:useLocalDpi xmlns:a14="http://schemas.microsoft.com/office/drawing/2010/main"/>
              </a:ext>
            </a:extLst>
          </a:blip>
          <a:srcRect/>
          <a:stretch>
            <a:fillRect/>
          </a:stretch>
        </p:blipFill>
        <p:spPr bwMode="auto">
          <a:xfrm>
            <a:off x="7473052" y="1943512"/>
            <a:ext cx="3684588"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471223"/>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National Dress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9788" y="1681163"/>
            <a:ext cx="5157787" cy="4508500"/>
          </a:xfrm>
        </p:spPr>
        <p:txBody>
          <a:bodyPr vert="horz" lIns="91440" tIns="45720" rIns="91440" bIns="45720" rtlCol="0" anchor="t">
            <a:normAutofit/>
          </a:bodyPr>
          <a:lstStyle/>
          <a:p>
            <a:pPr marL="0" indent="0">
              <a:buNone/>
            </a:pPr>
            <a:r>
              <a:rPr lang="en-GB" b="0" i="0" u="none" strike="noStrike" dirty="0">
                <a:solidFill>
                  <a:srgbClr val="000000"/>
                </a:solidFill>
                <a:effectLst/>
              </a:rPr>
              <a:t>Look at different national dress of other countries.</a:t>
            </a:r>
          </a:p>
          <a:p>
            <a:pPr marL="0" indent="0">
              <a:buNone/>
            </a:pPr>
            <a:r>
              <a:rPr lang="en-GB" b="0" i="0" u="none" strike="noStrike" dirty="0">
                <a:solidFill>
                  <a:srgbClr val="000000"/>
                </a:solidFill>
                <a:effectLst/>
              </a:rPr>
              <a:t>Try re-creating some using items the unit can find at home - being respectful </a:t>
            </a:r>
            <a:r>
              <a:rPr lang="en-GB" dirty="0">
                <a:solidFill>
                  <a:srgbClr val="000000"/>
                </a:solidFill>
              </a:rPr>
              <a:t>and culturally sensitive. </a:t>
            </a:r>
          </a:p>
          <a:p>
            <a:pPr marL="0" indent="0">
              <a:buNone/>
            </a:pPr>
            <a:r>
              <a:rPr lang="en-GB" dirty="0">
                <a:solidFill>
                  <a:srgbClr val="000000"/>
                </a:solidFill>
                <a:latin typeface="Trebuchet MS"/>
              </a:rPr>
              <a:t>Explore </a:t>
            </a:r>
            <a:r>
              <a:rPr lang="en-GB" b="0" i="0" u="none" strike="noStrike" dirty="0">
                <a:solidFill>
                  <a:srgbClr val="000000"/>
                </a:solidFill>
                <a:effectLst/>
                <a:latin typeface="Trebuchet MS"/>
              </a:rPr>
              <a:t>with them what the national dress means to the people of that country.</a:t>
            </a:r>
            <a:r>
              <a:rPr lang="en-GB" dirty="0">
                <a:latin typeface="Trebuchet MS"/>
              </a:rPr>
              <a:t> </a:t>
            </a:r>
            <a:endParaRPr lang="en-GB" dirty="0"/>
          </a:p>
        </p:txBody>
      </p:sp>
      <p:pic>
        <p:nvPicPr>
          <p:cNvPr id="21506" name="Picture 2" descr="Kimono, Traditional, Traditional Dress">
            <a:extLst>
              <a:ext uri="{FF2B5EF4-FFF2-40B4-BE49-F238E27FC236}">
                <a16:creationId xmlns:a16="http://schemas.microsoft.com/office/drawing/2014/main" id="{0D1C0F15-7EC2-4996-8359-921E68A26FA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240197" y="1642067"/>
            <a:ext cx="2676218" cy="178693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hildren, Costume, Tradition">
            <a:extLst>
              <a:ext uri="{FF2B5EF4-FFF2-40B4-BE49-F238E27FC236}">
                <a16:creationId xmlns:a16="http://schemas.microsoft.com/office/drawing/2014/main" id="{053C6A9A-ADA9-454B-99BC-4F45AA2762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58628" y="1082905"/>
            <a:ext cx="23050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ulture, Folklore, Traditional, Folk">
            <a:extLst>
              <a:ext uri="{FF2B5EF4-FFF2-40B4-BE49-F238E27FC236}">
                <a16:creationId xmlns:a16="http://schemas.microsoft.com/office/drawing/2014/main" id="{7E5CA4B5-2E6F-4027-9A7F-446EDD183A2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91963" y="3935413"/>
            <a:ext cx="3764649" cy="250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908724"/>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How to wear a Sari</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9788" y="1706880"/>
            <a:ext cx="5157787" cy="4482783"/>
          </a:xfrm>
        </p:spPr>
        <p:txBody>
          <a:bodyPr vert="horz" lIns="91440" tIns="45720" rIns="91440" bIns="45720" rtlCol="0" anchor="t">
            <a:normAutofit/>
          </a:bodyPr>
          <a:lstStyle/>
          <a:p>
            <a:pPr marL="0" indent="0">
              <a:buNone/>
            </a:pPr>
            <a:r>
              <a:rPr lang="en-GB" sz="2800" b="0" dirty="0">
                <a:latin typeface="Trebuchet MS"/>
              </a:rPr>
              <a:t>Many women in the world wear a Sari – teach </a:t>
            </a:r>
            <a:r>
              <a:rPr lang="en-GB" dirty="0">
                <a:latin typeface="Trebuchet MS"/>
              </a:rPr>
              <a:t>your </a:t>
            </a:r>
            <a:r>
              <a:rPr lang="en-GB" sz="2800" b="0" dirty="0">
                <a:latin typeface="Trebuchet MS"/>
              </a:rPr>
              <a:t>unit members how to </a:t>
            </a:r>
            <a:r>
              <a:rPr lang="en-GB" dirty="0">
                <a:latin typeface="Trebuchet MS"/>
              </a:rPr>
              <a:t>tie and </a:t>
            </a:r>
            <a:r>
              <a:rPr lang="en-GB" sz="2800" b="0" dirty="0">
                <a:latin typeface="Trebuchet MS"/>
              </a:rPr>
              <a:t>wear a Sari.</a:t>
            </a:r>
            <a:r>
              <a:rPr lang="en-GB" dirty="0">
                <a:latin typeface="Trebuchet MS"/>
              </a:rPr>
              <a:t> </a:t>
            </a:r>
            <a:endParaRPr lang="en-GB" sz="2800" b="0" dirty="0"/>
          </a:p>
          <a:p>
            <a:pPr marL="0" indent="0">
              <a:buNone/>
            </a:pPr>
            <a:r>
              <a:rPr lang="en-GB" dirty="0">
                <a:latin typeface="Trebuchet MS"/>
              </a:rPr>
              <a:t>There are videos online or you may have parents or local community members who can show you how.</a:t>
            </a:r>
          </a:p>
        </p:txBody>
      </p:sp>
      <p:pic>
        <p:nvPicPr>
          <p:cNvPr id="3074" name="Picture 2">
            <a:extLst>
              <a:ext uri="{FF2B5EF4-FFF2-40B4-BE49-F238E27FC236}">
                <a16:creationId xmlns:a16="http://schemas.microsoft.com/office/drawing/2014/main" id="{0C904ACE-91DB-43DD-BCE1-088D31FEC444}"/>
              </a:ext>
            </a:extLst>
          </p:cNvPr>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6306312" y="1816695"/>
            <a:ext cx="5183188" cy="3452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447192"/>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Covering the head</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9788" y="1602770"/>
            <a:ext cx="6085268" cy="4890104"/>
          </a:xfrm>
        </p:spPr>
        <p:txBody>
          <a:bodyPr vert="horz" lIns="91440" tIns="45720" rIns="91440" bIns="45720" rtlCol="0" anchor="t">
            <a:normAutofit lnSpcReduction="10000"/>
          </a:bodyPr>
          <a:lstStyle/>
          <a:p>
            <a:pPr marL="0" indent="0">
              <a:buNone/>
            </a:pPr>
            <a:r>
              <a:rPr lang="en-GB" dirty="0"/>
              <a:t>In many religions, cultures and countries women wear something to cover their head. </a:t>
            </a:r>
          </a:p>
          <a:p>
            <a:pPr marL="0" indent="0">
              <a:buNone/>
            </a:pPr>
            <a:r>
              <a:rPr lang="en-GB" dirty="0"/>
              <a:t>Explore with your group why and the meaning behind it? </a:t>
            </a:r>
          </a:p>
          <a:p>
            <a:pPr marL="0" indent="0">
              <a:buNone/>
            </a:pPr>
            <a:r>
              <a:rPr lang="en-GB" dirty="0"/>
              <a:t>For example: </a:t>
            </a:r>
          </a:p>
          <a:p>
            <a:r>
              <a:rPr lang="en-GB" dirty="0"/>
              <a:t>Muslim women may wear the Hijab</a:t>
            </a:r>
          </a:p>
          <a:p>
            <a:r>
              <a:rPr lang="en-GB" dirty="0">
                <a:latin typeface="Trebuchet MS"/>
              </a:rPr>
              <a:t>Sikh women may wear a turban </a:t>
            </a:r>
            <a:endParaRPr lang="en-GB" dirty="0"/>
          </a:p>
          <a:p>
            <a:r>
              <a:rPr lang="en-GB" dirty="0"/>
              <a:t>Christian women may wear a head scarf</a:t>
            </a:r>
          </a:p>
          <a:p>
            <a:r>
              <a:rPr lang="en-GB" dirty="0"/>
              <a:t>Jewish women may wear a Tichel</a:t>
            </a:r>
          </a:p>
        </p:txBody>
      </p:sp>
      <p:pic>
        <p:nvPicPr>
          <p:cNvPr id="2050" name="Picture 2">
            <a:extLst>
              <a:ext uri="{FF2B5EF4-FFF2-40B4-BE49-F238E27FC236}">
                <a16:creationId xmlns:a16="http://schemas.microsoft.com/office/drawing/2014/main" id="{1AB245F8-F7C3-4E65-9A91-9133BE1EE9B2}"/>
              </a:ext>
            </a:extLst>
          </p:cNvPr>
          <p:cNvPicPr>
            <a:picLocks noGrp="1" noChangeAspect="1" noChangeArrowheads="1"/>
          </p:cNvPicPr>
          <p:nvPr>
            <p:ph sz="quarter" idx="4"/>
          </p:nvPr>
        </p:nvPicPr>
        <p:blipFill>
          <a:blip r:embed="rId3" cstate="print">
            <a:extLst>
              <a:ext uri="{28A0092B-C50C-407E-A947-70E740481C1C}">
                <a14:useLocalDpi xmlns:a14="http://schemas.microsoft.com/office/drawing/2010/main"/>
              </a:ext>
            </a:extLst>
          </a:blip>
          <a:srcRect/>
          <a:stretch>
            <a:fillRect/>
          </a:stretch>
        </p:blipFill>
        <p:spPr bwMode="auto">
          <a:xfrm>
            <a:off x="9712052" y="1800898"/>
            <a:ext cx="1878391" cy="21215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6F0B96FE-D4CF-4828-9BCE-172E904B0CF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07989" y="1872369"/>
            <a:ext cx="1804063" cy="27060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hristian orthodox headscarf">
            <a:extLst>
              <a:ext uri="{FF2B5EF4-FFF2-40B4-BE49-F238E27FC236}">
                <a16:creationId xmlns:a16="http://schemas.microsoft.com/office/drawing/2014/main" id="{340C98C7-3CF7-4566-BCAC-027B97AA427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95557" y="4206448"/>
            <a:ext cx="282892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hijab girls royalty free">
            <a:extLst>
              <a:ext uri="{FF2B5EF4-FFF2-40B4-BE49-F238E27FC236}">
                <a16:creationId xmlns:a16="http://schemas.microsoft.com/office/drawing/2014/main" id="{2ADD9245-E4A8-41DC-A9B7-1144FD7FC59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08449" y="3720673"/>
            <a:ext cx="190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274818"/>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Maps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938213" y="1781743"/>
            <a:ext cx="5157787" cy="3684588"/>
          </a:xfrm>
        </p:spPr>
        <p:txBody>
          <a:bodyPr vert="horz" lIns="91440" tIns="45720" rIns="91440" bIns="45720" rtlCol="0" anchor="t">
            <a:normAutofit/>
          </a:bodyPr>
          <a:lstStyle/>
          <a:p>
            <a:pPr marL="0" indent="0">
              <a:buNone/>
            </a:pPr>
            <a:r>
              <a:rPr lang="en-GB" dirty="0">
                <a:latin typeface="Trebuchet MS"/>
              </a:rPr>
              <a:t>Cartography is the study and practice of making maps.</a:t>
            </a:r>
            <a:endParaRPr lang="en-GB" dirty="0"/>
          </a:p>
          <a:p>
            <a:pPr marL="0" indent="0">
              <a:buNone/>
            </a:pPr>
            <a:r>
              <a:rPr lang="en-GB" dirty="0">
                <a:latin typeface="Trebuchet MS"/>
              </a:rPr>
              <a:t>Explore how Maps were first drawn, show images of early maps, imagine what it would be like exploring a new place which had never been mapped. </a:t>
            </a:r>
            <a:endParaRPr lang="en-GB" dirty="0"/>
          </a:p>
          <a:p>
            <a:pPr marL="0" indent="0">
              <a:buNone/>
            </a:pPr>
            <a:endParaRPr lang="en-GB" dirty="0"/>
          </a:p>
          <a:p>
            <a:pPr marL="0" indent="0">
              <a:buNone/>
            </a:pPr>
            <a:endParaRPr lang="en-GB" dirty="0"/>
          </a:p>
        </p:txBody>
      </p:sp>
      <p:pic>
        <p:nvPicPr>
          <p:cNvPr id="9218" name="Picture 2" descr="old map of british isles - published 1894. antique illustration, popular encyclopedia published 1894. copyright has expired on this artwork - maps stock pictures, royalty-free photos &amp; images">
            <a:extLst>
              <a:ext uri="{FF2B5EF4-FFF2-40B4-BE49-F238E27FC236}">
                <a16:creationId xmlns:a16="http://schemas.microsoft.com/office/drawing/2014/main" id="{644C7611-1E4D-436F-B1D2-4232071B79E6}"/>
              </a:ext>
            </a:extLst>
          </p:cNvPr>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8551595" y="777922"/>
            <a:ext cx="2995598" cy="232012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ntique illustration: london map - maps stock illustrations">
            <a:extLst>
              <a:ext uri="{FF2B5EF4-FFF2-40B4-BE49-F238E27FC236}">
                <a16:creationId xmlns:a16="http://schemas.microsoft.com/office/drawing/2014/main" id="{9A7C8C75-5BD9-4BC9-BED9-3373072ECA7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32009" y="846161"/>
            <a:ext cx="2531040" cy="21836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8FAB826-8404-4549-8EC2-6A351F259A9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65784" y="3029803"/>
            <a:ext cx="3994529" cy="2663019"/>
          </a:xfrm>
          <a:prstGeom prst="rect">
            <a:avLst/>
          </a:prstGeom>
        </p:spPr>
      </p:pic>
    </p:spTree>
    <p:extLst>
      <p:ext uri="{BB962C8B-B14F-4D97-AF65-F5344CB8AC3E}">
        <p14:creationId xmlns:p14="http://schemas.microsoft.com/office/powerpoint/2010/main" val="1079021673"/>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Latitude and Longitude</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72200" y="1719618"/>
            <a:ext cx="5183188" cy="4470045"/>
          </a:xfrm>
        </p:spPr>
        <p:txBody>
          <a:bodyPr vert="horz" lIns="91440" tIns="45720" rIns="91440" bIns="45720" rtlCol="0" anchor="t">
            <a:normAutofit/>
          </a:bodyPr>
          <a:lstStyle/>
          <a:p>
            <a:pPr marL="0" indent="0">
              <a:buNone/>
            </a:pPr>
            <a:r>
              <a:rPr lang="en-GB" dirty="0">
                <a:latin typeface="Trebuchet MS"/>
              </a:rPr>
              <a:t>Explore what is latitude and longitude. </a:t>
            </a:r>
            <a:endParaRPr lang="en-GB" dirty="0"/>
          </a:p>
          <a:p>
            <a:pPr marL="0" indent="0">
              <a:buNone/>
            </a:pPr>
            <a:r>
              <a:rPr lang="en-GB" dirty="0"/>
              <a:t>Who invented it? </a:t>
            </a:r>
          </a:p>
          <a:p>
            <a:pPr marL="0" indent="0">
              <a:buNone/>
            </a:pPr>
            <a:r>
              <a:rPr lang="en-GB" dirty="0"/>
              <a:t>Why is it useful for us when travelling?</a:t>
            </a:r>
          </a:p>
          <a:p>
            <a:pPr marL="0" indent="0">
              <a:buNone/>
            </a:pPr>
            <a:endParaRPr lang="en-GB" dirty="0"/>
          </a:p>
          <a:p>
            <a:pPr marL="0" indent="0">
              <a:buNone/>
            </a:pPr>
            <a:r>
              <a:rPr lang="en-GB" dirty="0"/>
              <a:t>A chocolate orange is a good demonstration tool for the leaders too!</a:t>
            </a:r>
          </a:p>
        </p:txBody>
      </p:sp>
      <p:pic>
        <p:nvPicPr>
          <p:cNvPr id="10242" name="Picture 2" descr="globes - latitude and longitude stock illustrations">
            <a:extLst>
              <a:ext uri="{FF2B5EF4-FFF2-40B4-BE49-F238E27FC236}">
                <a16:creationId xmlns:a16="http://schemas.microsoft.com/office/drawing/2014/main" id="{0181A9C8-353A-4A66-B16C-FA00655D3E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5163" y="2269569"/>
            <a:ext cx="5202246" cy="264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811825"/>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latin typeface="Trebuchet MS"/>
              </a:rPr>
              <a:t>24 Hours New Year</a:t>
            </a:r>
            <a:endParaRPr lang="en-GB" sz="5400" b="1" dirty="0">
              <a:solidFill>
                <a:srgbClr val="CC00CC"/>
              </a:solidFill>
            </a:endParaRPr>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97603" y="1855646"/>
            <a:ext cx="5183188" cy="4435971"/>
          </a:xfrm>
        </p:spPr>
        <p:txBody>
          <a:bodyPr>
            <a:normAutofit lnSpcReduction="10000"/>
          </a:bodyPr>
          <a:lstStyle/>
          <a:p>
            <a:pPr marL="0" indent="0">
              <a:buNone/>
            </a:pPr>
            <a:r>
              <a:rPr lang="en-GB" dirty="0"/>
              <a:t>There are 24 different time zones in the world which means New Year is celebrated at different times in the world.  </a:t>
            </a:r>
          </a:p>
          <a:p>
            <a:pPr marL="0" indent="0">
              <a:buNone/>
            </a:pPr>
            <a:r>
              <a:rPr lang="en-GB" dirty="0"/>
              <a:t>Use a time zone map to explore who celebrates first.</a:t>
            </a:r>
          </a:p>
          <a:p>
            <a:pPr marL="0" indent="0">
              <a:buNone/>
            </a:pPr>
            <a:r>
              <a:rPr lang="en-GB" dirty="0"/>
              <a:t>Use a globe and torch to demonstrate how and why a standard time zone system works</a:t>
            </a:r>
          </a:p>
        </p:txBody>
      </p:sp>
      <p:pic>
        <p:nvPicPr>
          <p:cNvPr id="11268" name="Picture 4" descr="See the source image">
            <a:extLst>
              <a:ext uri="{FF2B5EF4-FFF2-40B4-BE49-F238E27FC236}">
                <a16:creationId xmlns:a16="http://schemas.microsoft.com/office/drawing/2014/main" id="{DEE6DAC0-8F7B-416F-A708-F56DC3AD782F}"/>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a:stretch>
            <a:fillRect/>
          </a:stretch>
        </p:blipFill>
        <p:spPr bwMode="auto">
          <a:xfrm>
            <a:off x="836612" y="1855647"/>
            <a:ext cx="5157787" cy="273362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See the source image">
            <a:extLst>
              <a:ext uri="{FF2B5EF4-FFF2-40B4-BE49-F238E27FC236}">
                <a16:creationId xmlns:a16="http://schemas.microsoft.com/office/drawing/2014/main" id="{100B69F9-89A0-4E8A-B8CF-EDCF288F62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76743" y="3429000"/>
            <a:ext cx="3333750" cy="263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271161"/>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Chinese New Year</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9788" y="1924334"/>
            <a:ext cx="5157787" cy="4265329"/>
          </a:xfrm>
        </p:spPr>
        <p:txBody>
          <a:bodyPr>
            <a:normAutofit lnSpcReduction="10000"/>
          </a:bodyPr>
          <a:lstStyle/>
          <a:p>
            <a:pPr marL="0" indent="0">
              <a:buNone/>
            </a:pPr>
            <a:r>
              <a:rPr lang="en-GB" b="0" i="0" u="none" strike="noStrike" dirty="0">
                <a:solidFill>
                  <a:srgbClr val="000000"/>
                </a:solidFill>
                <a:effectLst/>
              </a:rPr>
              <a:t>Celebrate Chinese New Year – which is based on the beginning of the year on the Lunar Calendar.</a:t>
            </a:r>
            <a:r>
              <a:rPr lang="en-GB" dirty="0"/>
              <a:t> </a:t>
            </a:r>
          </a:p>
          <a:p>
            <a:pPr marL="0" indent="0">
              <a:buNone/>
            </a:pPr>
            <a:r>
              <a:rPr lang="en-GB" dirty="0"/>
              <a:t>Try some Chinese food.</a:t>
            </a:r>
          </a:p>
          <a:p>
            <a:pPr marL="0" indent="0">
              <a:buNone/>
            </a:pPr>
            <a:r>
              <a:rPr lang="en-GB" dirty="0"/>
              <a:t>Find out about the giving and receiving of red envelopes for a safe and peaceful year.</a:t>
            </a:r>
          </a:p>
          <a:p>
            <a:pPr marL="0" indent="0">
              <a:buNone/>
            </a:pPr>
            <a:r>
              <a:rPr lang="en-GB" dirty="0"/>
              <a:t>Create Chinese crafts.</a:t>
            </a:r>
          </a:p>
          <a:p>
            <a:pPr marL="0" indent="0">
              <a:buNone/>
            </a:pPr>
            <a:r>
              <a:rPr lang="en-GB" dirty="0"/>
              <a:t>Learn some Chinese words. </a:t>
            </a:r>
          </a:p>
          <a:p>
            <a:pPr marL="0" indent="0">
              <a:buNone/>
            </a:pPr>
            <a:endParaRPr lang="en-GB" dirty="0"/>
          </a:p>
        </p:txBody>
      </p:sp>
      <p:pic>
        <p:nvPicPr>
          <p:cNvPr id="33794" name="Picture 2" descr="Greetings, Banner, Happy, New, Year">
            <a:extLst>
              <a:ext uri="{FF2B5EF4-FFF2-40B4-BE49-F238E27FC236}">
                <a16:creationId xmlns:a16="http://schemas.microsoft.com/office/drawing/2014/main" id="{753116BC-7ADF-4CE4-BEA4-B32FD09470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84937" y="1927746"/>
            <a:ext cx="486727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836911"/>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CDF5A5-E161-42FF-9451-52EB462F53AC}"/>
              </a:ext>
            </a:extLst>
          </p:cNvPr>
          <p:cNvSpPr>
            <a:spLocks noGrp="1"/>
          </p:cNvSpPr>
          <p:nvPr>
            <p:ph idx="1"/>
          </p:nvPr>
        </p:nvSpPr>
        <p:spPr>
          <a:xfrm>
            <a:off x="838200" y="707136"/>
            <a:ext cx="10515600" cy="5469827"/>
          </a:xfrm>
        </p:spPr>
        <p:txBody>
          <a:bodyPr/>
          <a:lstStyle/>
          <a:p>
            <a:pPr marL="0" indent="0">
              <a:buNone/>
            </a:pPr>
            <a:r>
              <a:rPr lang="en-GB" dirty="0"/>
              <a:t>These slides are aimed to provide ideas and inspiration on different ways of bringing international into your unit without ever necessarily leaving the UK. </a:t>
            </a:r>
          </a:p>
          <a:p>
            <a:pPr marL="0" indent="0">
              <a:buNone/>
            </a:pPr>
            <a:r>
              <a:rPr lang="en-GB" dirty="0"/>
              <a:t>We hope there are ideas suitable for all ages -Rainbows, Brownies, Guides, Rangers and Trefoil.</a:t>
            </a:r>
          </a:p>
          <a:p>
            <a:pPr marL="0" indent="0">
              <a:buNone/>
            </a:pPr>
            <a:r>
              <a:rPr lang="en-GB" dirty="0"/>
              <a:t>Some could be done in unit meetings, others at camps or holidays. Some may require computers and could be part of a virtual meeting or for girls to do at home with families. </a:t>
            </a:r>
          </a:p>
          <a:p>
            <a:pPr marL="0" indent="0">
              <a:buNone/>
            </a:pPr>
            <a:endParaRPr lang="en-GB" dirty="0"/>
          </a:p>
          <a:p>
            <a:pPr marL="0" indent="0">
              <a:buNone/>
            </a:pPr>
            <a:r>
              <a:rPr lang="en-GB" dirty="0"/>
              <a:t>We hope the ideas are useful and it helps to show how truly amazing Our Planet and it’s People are </a:t>
            </a:r>
          </a:p>
          <a:p>
            <a:pPr marL="0" indent="0">
              <a:buNone/>
            </a:pPr>
            <a:r>
              <a:rPr lang="en-GB" dirty="0"/>
              <a:t>LaSER International Team</a:t>
            </a:r>
          </a:p>
          <a:p>
            <a:pPr marL="0" indent="0">
              <a:buNone/>
            </a:pPr>
            <a:endParaRPr lang="en-GB" dirty="0"/>
          </a:p>
        </p:txBody>
      </p:sp>
    </p:spTree>
    <p:extLst>
      <p:ext uri="{BB962C8B-B14F-4D97-AF65-F5344CB8AC3E}">
        <p14:creationId xmlns:p14="http://schemas.microsoft.com/office/powerpoint/2010/main" val="905868605"/>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See the source image">
            <a:extLst>
              <a:ext uri="{FF2B5EF4-FFF2-40B4-BE49-F238E27FC236}">
                <a16:creationId xmlns:a16="http://schemas.microsoft.com/office/drawing/2014/main" id="{1E239472-CC55-4379-A0AB-E7EDF9B1634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63487" y="3862317"/>
            <a:ext cx="2286407" cy="17148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latin typeface="Trebuchet MS"/>
              </a:rPr>
              <a:t>Crafts from around the World</a:t>
            </a:r>
            <a:endParaRPr lang="en-GB" sz="5400" b="1" dirty="0">
              <a:solidFill>
                <a:srgbClr val="CC00CC"/>
              </a:solidFill>
            </a:endParaRP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621793" y="1602771"/>
            <a:ext cx="5745100" cy="4716142"/>
          </a:xfrm>
        </p:spPr>
        <p:txBody>
          <a:bodyPr>
            <a:normAutofit/>
          </a:bodyPr>
          <a:lstStyle/>
          <a:p>
            <a:pPr marL="0" indent="0">
              <a:buNone/>
            </a:pPr>
            <a:r>
              <a:rPr lang="en-GB" dirty="0"/>
              <a:t>Try international crafts with your unit and whilst doing it explore where they come from and why they are made.</a:t>
            </a:r>
          </a:p>
          <a:p>
            <a:pPr marL="0" indent="0">
              <a:buNone/>
            </a:pPr>
            <a:r>
              <a:rPr lang="en-GB" dirty="0"/>
              <a:t>Japanese fans, Mexican God’s eyes, Chinese Dragons, Indian Rangoli Art, Danish Hearts, Russian Dolls, African animals ……</a:t>
            </a:r>
          </a:p>
          <a:p>
            <a:pPr marL="0" indent="0">
              <a:buNone/>
            </a:pPr>
            <a:r>
              <a:rPr lang="en-GB" dirty="0"/>
              <a:t>The possibilities are endless and there are loads of ideas on the internet.</a:t>
            </a:r>
          </a:p>
        </p:txBody>
      </p:sp>
      <p:pic>
        <p:nvPicPr>
          <p:cNvPr id="7170" name="Picture 2" descr="Image result for Chinese New Year Arts and Crafts">
            <a:extLst>
              <a:ext uri="{FF2B5EF4-FFF2-40B4-BE49-F238E27FC236}">
                <a16:creationId xmlns:a16="http://schemas.microsoft.com/office/drawing/2014/main" id="{E7169DCD-AF56-421C-9B71-35866EEF8DE5}"/>
              </a:ext>
            </a:extLst>
          </p:cNvPr>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6465986" y="1461957"/>
            <a:ext cx="2176390" cy="23766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ee the source image">
            <a:extLst>
              <a:ext uri="{FF2B5EF4-FFF2-40B4-BE49-F238E27FC236}">
                <a16:creationId xmlns:a16="http://schemas.microsoft.com/office/drawing/2014/main" id="{BEAFCE7B-DC2C-444C-85AD-594376153AB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591809" y="3649178"/>
            <a:ext cx="1672437" cy="195165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e the source image">
            <a:extLst>
              <a:ext uri="{FF2B5EF4-FFF2-40B4-BE49-F238E27FC236}">
                <a16:creationId xmlns:a16="http://schemas.microsoft.com/office/drawing/2014/main" id="{AACFEB55-1087-4316-A880-BA23A2CBF95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89162" y="1472789"/>
            <a:ext cx="1635057" cy="238952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ee the source image">
            <a:extLst>
              <a:ext uri="{FF2B5EF4-FFF2-40B4-BE49-F238E27FC236}">
                <a16:creationId xmlns:a16="http://schemas.microsoft.com/office/drawing/2014/main" id="{8AB0B9CD-3FB6-4239-ABD8-E97644CB3C3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0124219" y="1472788"/>
            <a:ext cx="1731819" cy="171480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See the source image">
            <a:extLst>
              <a:ext uri="{FF2B5EF4-FFF2-40B4-BE49-F238E27FC236}">
                <a16:creationId xmlns:a16="http://schemas.microsoft.com/office/drawing/2014/main" id="{29711EF5-ED5B-41C7-AA1B-511AB6AC845C}"/>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0134208" y="3211302"/>
            <a:ext cx="1895011" cy="2389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444571"/>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Animals of the World</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733871" y="1517426"/>
            <a:ext cx="6886129" cy="4890104"/>
          </a:xfrm>
        </p:spPr>
        <p:txBody>
          <a:bodyPr>
            <a:noAutofit/>
          </a:bodyPr>
          <a:lstStyle/>
          <a:p>
            <a:pPr marL="0" indent="0">
              <a:buNone/>
            </a:pPr>
            <a:r>
              <a:rPr lang="en-GB" dirty="0"/>
              <a:t>There are so many beautiful and amazing animals in the world – find out more about them.</a:t>
            </a:r>
          </a:p>
          <a:p>
            <a:pPr marL="0" indent="0">
              <a:buNone/>
            </a:pPr>
            <a:r>
              <a:rPr lang="en-GB" dirty="0"/>
              <a:t>Ask all your unit to find out about an animal from another country and share. </a:t>
            </a:r>
          </a:p>
          <a:p>
            <a:pPr marL="0" indent="0">
              <a:buNone/>
            </a:pPr>
            <a:r>
              <a:rPr lang="en-GB" dirty="0"/>
              <a:t>Celebrate World Wildlife Day on 3 March or a particular animal’s days – 16 March Pandas, 10 August Lions, 23 May Turtles… </a:t>
            </a:r>
          </a:p>
          <a:p>
            <a:pPr marL="0" indent="0">
              <a:buNone/>
            </a:pPr>
            <a:r>
              <a:rPr lang="en-GB" dirty="0"/>
              <a:t>Visit a zoo or nature reserve (online or in person) and find out more about their conservation projects. </a:t>
            </a:r>
          </a:p>
        </p:txBody>
      </p:sp>
      <p:pic>
        <p:nvPicPr>
          <p:cNvPr id="8194" name="Picture 2" descr="See the source image">
            <a:extLst>
              <a:ext uri="{FF2B5EF4-FFF2-40B4-BE49-F238E27FC236}">
                <a16:creationId xmlns:a16="http://schemas.microsoft.com/office/drawing/2014/main" id="{15754222-482C-463B-A461-155621A05087}"/>
              </a:ext>
            </a:extLst>
          </p:cNvPr>
          <p:cNvPicPr>
            <a:picLocks noGrp="1" noChangeAspect="1" noChangeArrowheads="1"/>
          </p:cNvPicPr>
          <p:nvPr>
            <p:ph sz="quarter" idx="4"/>
          </p:nvPr>
        </p:nvPicPr>
        <p:blipFill rotWithShape="1">
          <a:blip r:embed="rId3">
            <a:extLst>
              <a:ext uri="{28A0092B-C50C-407E-A947-70E740481C1C}">
                <a14:useLocalDpi xmlns:a14="http://schemas.microsoft.com/office/drawing/2010/main"/>
              </a:ext>
            </a:extLst>
          </a:blip>
          <a:srcRect/>
          <a:stretch/>
        </p:blipFill>
        <p:spPr bwMode="auto">
          <a:xfrm>
            <a:off x="7900415" y="1852612"/>
            <a:ext cx="3645409"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305707"/>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Cooking </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6612" y="1651953"/>
            <a:ext cx="10704512" cy="1605642"/>
          </a:xfrm>
        </p:spPr>
        <p:txBody>
          <a:bodyPr vert="horz" lIns="91440" tIns="45720" rIns="91440" bIns="45720" rtlCol="0" anchor="t">
            <a:normAutofit/>
          </a:bodyPr>
          <a:lstStyle/>
          <a:p>
            <a:pPr marL="0" indent="0">
              <a:buNone/>
            </a:pPr>
            <a:r>
              <a:rPr lang="en-GB" dirty="0"/>
              <a:t>Have a go at cooking simple dishes from other countries. </a:t>
            </a:r>
          </a:p>
          <a:p>
            <a:pPr marL="0" indent="0">
              <a:buNone/>
            </a:pPr>
            <a:r>
              <a:rPr lang="en-GB" dirty="0">
                <a:latin typeface="Trebuchet MS"/>
              </a:rPr>
              <a:t>Explore where the ingredients come from in the world. What do your unit members know about those countries?</a:t>
            </a:r>
          </a:p>
        </p:txBody>
      </p:sp>
      <p:pic>
        <p:nvPicPr>
          <p:cNvPr id="2050" name="Picture 2" descr="Image may contain: text that says &quot;Introduction to Indian Cooking! Spice up your liie... Take part an Introduction to Indian Cooking lesson given by the ladies Sangam!! Learn make your favourite Sangam Indian dishes such as chapatis and chai) and Indian staples. Sangam ladies are all wonderful cooks and have spent many years cooking for their families Pune but also for the Sangam family and visitors. They can teach you to cookwonderful, traditional, family style, authentic Indian dishes. private and group essons available. We can guarantee hours (virtual) Sangam kitchen!! available un and discovery feeling bravel Pre-Booking and payment required advance the For enquiry, info@sangamworldcentre.om&quot;">
            <a:extLst>
              <a:ext uri="{FF2B5EF4-FFF2-40B4-BE49-F238E27FC236}">
                <a16:creationId xmlns:a16="http://schemas.microsoft.com/office/drawing/2014/main" id="{88098FB6-708C-46B8-BD99-A3C88161ACBA}"/>
              </a:ext>
            </a:extLst>
          </p:cNvPr>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488836" y="3257595"/>
            <a:ext cx="5700032" cy="320626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a:extLst>
              <a:ext uri="{FF2B5EF4-FFF2-40B4-BE49-F238E27FC236}">
                <a16:creationId xmlns:a16="http://schemas.microsoft.com/office/drawing/2014/main" id="{D5508361-E42D-4925-B7C4-1B0595A694B8}"/>
              </a:ext>
            </a:extLst>
          </p:cNvPr>
          <p:cNvSpPr txBox="1">
            <a:spLocks/>
          </p:cNvSpPr>
          <p:nvPr/>
        </p:nvSpPr>
        <p:spPr>
          <a:xfrm>
            <a:off x="6705712" y="3314987"/>
            <a:ext cx="4997452" cy="25608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Trebuchet MS"/>
              </a:rPr>
              <a:t>There may be parents who can help with ideas or teaching, or you could sign up to an online cooking session such as those run by Sangam</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4208589023"/>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Food investigating</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normAutofit fontScale="92500"/>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5571744" y="1602770"/>
            <a:ext cx="5783644" cy="4890104"/>
          </a:xfrm>
        </p:spPr>
        <p:txBody>
          <a:bodyPr vert="horz" lIns="91440" tIns="45720" rIns="91440" bIns="45720" rtlCol="0" anchor="t">
            <a:normAutofit fontScale="92500"/>
          </a:bodyPr>
          <a:lstStyle/>
          <a:p>
            <a:pPr marL="0" indent="0">
              <a:buNone/>
            </a:pPr>
            <a:r>
              <a:rPr lang="en-GB" dirty="0"/>
              <a:t>Investigate where food comes from. </a:t>
            </a:r>
          </a:p>
          <a:p>
            <a:pPr marL="0" indent="0">
              <a:buNone/>
            </a:pPr>
            <a:r>
              <a:rPr lang="en-GB" dirty="0"/>
              <a:t>Collect food items from your cupboard/fridge or get the unit member to if they are at home. </a:t>
            </a:r>
          </a:p>
          <a:p>
            <a:pPr marL="0" indent="0">
              <a:buNone/>
            </a:pPr>
            <a:r>
              <a:rPr lang="en-GB" dirty="0">
                <a:latin typeface="Trebuchet MS"/>
              </a:rPr>
              <a:t>Look on the labels to see where they have come from and map them out on a world map or online. </a:t>
            </a:r>
            <a:endParaRPr lang="en-GB" dirty="0"/>
          </a:p>
          <a:p>
            <a:pPr marL="0" indent="0">
              <a:buNone/>
            </a:pPr>
            <a:r>
              <a:rPr lang="en-GB" dirty="0"/>
              <a:t>Does it surprise the unit ?</a:t>
            </a:r>
          </a:p>
          <a:p>
            <a:pPr marL="0" indent="0">
              <a:buNone/>
            </a:pPr>
            <a:r>
              <a:rPr lang="en-GB" dirty="0"/>
              <a:t>Perhaps discuss the carbon footprint of all food and how wise choices can reduce this.</a:t>
            </a:r>
          </a:p>
          <a:p>
            <a:pPr marL="0" indent="0">
              <a:buNone/>
            </a:pPr>
            <a:endParaRPr lang="en-GB" dirty="0"/>
          </a:p>
        </p:txBody>
      </p:sp>
      <p:pic>
        <p:nvPicPr>
          <p:cNvPr id="28674" name="Picture 2" descr="See the source image">
            <a:extLst>
              <a:ext uri="{FF2B5EF4-FFF2-40B4-BE49-F238E27FC236}">
                <a16:creationId xmlns:a16="http://schemas.microsoft.com/office/drawing/2014/main" id="{D6DADAED-65EC-47AF-81B6-A54BFDA133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6612" y="2413007"/>
            <a:ext cx="4297198" cy="241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256106"/>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Chocolate</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9788" y="1602770"/>
            <a:ext cx="5157787" cy="4586893"/>
          </a:xfrm>
        </p:spPr>
        <p:txBody>
          <a:bodyPr>
            <a:normAutofit/>
          </a:bodyPr>
          <a:lstStyle/>
          <a:p>
            <a:pPr marL="0" indent="0">
              <a:buNone/>
            </a:pPr>
            <a:r>
              <a:rPr lang="en-GB" b="0" i="0" u="none" strike="noStrike" dirty="0">
                <a:solidFill>
                  <a:srgbClr val="000000"/>
                </a:solidFill>
                <a:effectLst/>
              </a:rPr>
              <a:t>Chocolate is made from cocoa beans.</a:t>
            </a:r>
          </a:p>
          <a:p>
            <a:pPr marL="0" indent="0">
              <a:buNone/>
            </a:pPr>
            <a:r>
              <a:rPr lang="en-GB" dirty="0">
                <a:solidFill>
                  <a:srgbClr val="000000"/>
                </a:solidFill>
              </a:rPr>
              <a:t>Where do they come from?</a:t>
            </a:r>
          </a:p>
          <a:p>
            <a:pPr marL="0" indent="0">
              <a:buNone/>
            </a:pPr>
            <a:r>
              <a:rPr lang="en-GB" b="0" i="0" u="none" strike="noStrike" dirty="0">
                <a:solidFill>
                  <a:srgbClr val="000000"/>
                </a:solidFill>
                <a:effectLst/>
              </a:rPr>
              <a:t>And how have fairtrade practices helped to make sure it is a fair world for the growers</a:t>
            </a:r>
            <a:r>
              <a:rPr lang="en-GB" dirty="0"/>
              <a:t>?</a:t>
            </a:r>
          </a:p>
          <a:p>
            <a:pPr marL="0" indent="0">
              <a:buNone/>
            </a:pPr>
            <a:r>
              <a:rPr lang="en-GB" dirty="0"/>
              <a:t>Run a trading game based on chocolate production.</a:t>
            </a:r>
          </a:p>
          <a:p>
            <a:pPr marL="0" indent="0">
              <a:buNone/>
            </a:pPr>
            <a:endParaRPr lang="en-GB" dirty="0"/>
          </a:p>
        </p:txBody>
      </p:sp>
      <p:pic>
        <p:nvPicPr>
          <p:cNvPr id="27650" name="Picture 2" descr="Chocolate, Dark, Coffee, Confiserie">
            <a:extLst>
              <a:ext uri="{FF2B5EF4-FFF2-40B4-BE49-F238E27FC236}">
                <a16:creationId xmlns:a16="http://schemas.microsoft.com/office/drawing/2014/main" id="{06D25449-6344-4C64-8C3A-227EF1C8CC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47669" y="1602770"/>
            <a:ext cx="4320665" cy="2880443"/>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See the source image">
            <a:extLst>
              <a:ext uri="{FF2B5EF4-FFF2-40B4-BE49-F238E27FC236}">
                <a16:creationId xmlns:a16="http://schemas.microsoft.com/office/drawing/2014/main" id="{437BEC70-FAD9-4CD9-A47E-083A4090657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23230" y="3831136"/>
            <a:ext cx="4008627" cy="2661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18489"/>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Tea</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72200" y="1456532"/>
            <a:ext cx="5183188" cy="4733131"/>
          </a:xfrm>
        </p:spPr>
        <p:txBody>
          <a:bodyPr vert="horz" lIns="91440" tIns="45720" rIns="91440" bIns="45720" rtlCol="0" anchor="t">
            <a:normAutofit/>
          </a:bodyPr>
          <a:lstStyle/>
          <a:p>
            <a:pPr marL="0" indent="0">
              <a:buNone/>
            </a:pPr>
            <a:r>
              <a:rPr lang="en-GB" b="0" i="0" u="none" strike="noStrike" dirty="0">
                <a:solidFill>
                  <a:srgbClr val="000000"/>
                </a:solidFill>
                <a:effectLst/>
                <a:latin typeface="Trebuchet MS"/>
              </a:rPr>
              <a:t>In the UK we drink lots of tea</a:t>
            </a:r>
            <a:r>
              <a:rPr lang="en-GB" dirty="0">
                <a:solidFill>
                  <a:srgbClr val="000000"/>
                </a:solidFill>
                <a:latin typeface="Trebuchet MS"/>
              </a:rPr>
              <a:t>.</a:t>
            </a:r>
            <a:endParaRPr lang="en-GB" b="0" i="0" u="none" strike="noStrike" dirty="0">
              <a:solidFill>
                <a:srgbClr val="000000"/>
              </a:solidFill>
              <a:effectLst/>
            </a:endParaRPr>
          </a:p>
          <a:p>
            <a:pPr marL="0" indent="0">
              <a:buNone/>
            </a:pPr>
            <a:r>
              <a:rPr lang="en-GB" b="0" i="0" u="none" strike="noStrike" dirty="0">
                <a:solidFill>
                  <a:srgbClr val="000000"/>
                </a:solidFill>
                <a:effectLst/>
                <a:latin typeface="Trebuchet MS"/>
              </a:rPr>
              <a:t>But we don’t generally grow it-</a:t>
            </a:r>
            <a:r>
              <a:rPr lang="en-GB" dirty="0">
                <a:solidFill>
                  <a:srgbClr val="000000"/>
                </a:solidFill>
                <a:latin typeface="Trebuchet MS"/>
              </a:rPr>
              <a:t> </a:t>
            </a:r>
            <a:r>
              <a:rPr lang="en-GB" b="0" i="0" u="none" strike="noStrike" dirty="0">
                <a:solidFill>
                  <a:srgbClr val="000000"/>
                </a:solidFill>
                <a:effectLst/>
                <a:latin typeface="Trebuchet MS"/>
              </a:rPr>
              <a:t>so in which countries do they grow lots of the </a:t>
            </a:r>
            <a:r>
              <a:rPr lang="en-GB" dirty="0">
                <a:solidFill>
                  <a:srgbClr val="000000"/>
                </a:solidFill>
                <a:latin typeface="Trebuchet MS"/>
              </a:rPr>
              <a:t>tea we drink</a:t>
            </a:r>
            <a:r>
              <a:rPr lang="en-GB" b="0" i="0" u="none" strike="noStrike" dirty="0">
                <a:solidFill>
                  <a:srgbClr val="000000"/>
                </a:solidFill>
                <a:effectLst/>
                <a:latin typeface="Trebuchet MS"/>
              </a:rPr>
              <a:t>?</a:t>
            </a:r>
          </a:p>
          <a:p>
            <a:pPr marL="0" indent="0">
              <a:buNone/>
            </a:pPr>
            <a:r>
              <a:rPr lang="en-GB" dirty="0">
                <a:solidFill>
                  <a:srgbClr val="000000"/>
                </a:solidFill>
              </a:rPr>
              <a:t>W</a:t>
            </a:r>
            <a:r>
              <a:rPr lang="en-GB" b="0" i="0" u="none" strike="noStrike" dirty="0">
                <a:solidFill>
                  <a:srgbClr val="000000"/>
                </a:solidFill>
                <a:effectLst/>
              </a:rPr>
              <a:t>here are they in the world?</a:t>
            </a:r>
          </a:p>
          <a:p>
            <a:pPr marL="0" indent="0">
              <a:buNone/>
            </a:pPr>
            <a:r>
              <a:rPr lang="en-GB" b="0" i="0" u="none" strike="noStrike" dirty="0">
                <a:solidFill>
                  <a:srgbClr val="000000"/>
                </a:solidFill>
                <a:effectLst/>
              </a:rPr>
              <a:t>How does the tea get to us?</a:t>
            </a:r>
            <a:r>
              <a:rPr lang="en-GB" dirty="0"/>
              <a:t> </a:t>
            </a:r>
          </a:p>
          <a:p>
            <a:pPr marL="0" indent="0">
              <a:buNone/>
            </a:pPr>
            <a:r>
              <a:rPr lang="en-GB" dirty="0">
                <a:latin typeface="Trebuchet MS"/>
              </a:rPr>
              <a:t>Investigate this with your unit and then share a proper cup of tea and chat together.</a:t>
            </a:r>
          </a:p>
        </p:txBody>
      </p:sp>
      <p:pic>
        <p:nvPicPr>
          <p:cNvPr id="26626" name="Picture 2" descr="Person, Woman, India, Fields, Plantage, Tea, Plants">
            <a:extLst>
              <a:ext uri="{FF2B5EF4-FFF2-40B4-BE49-F238E27FC236}">
                <a16:creationId xmlns:a16="http://schemas.microsoft.com/office/drawing/2014/main" id="{68FEB96D-CF63-46A5-B8D4-E403972DAFD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7461" y="3695017"/>
            <a:ext cx="3540075" cy="2352675"/>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See the source image">
            <a:extLst>
              <a:ext uri="{FF2B5EF4-FFF2-40B4-BE49-F238E27FC236}">
                <a16:creationId xmlns:a16="http://schemas.microsoft.com/office/drawing/2014/main" id="{2130073F-F2FB-48C1-9648-C6BD8B82C0B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72157" y="1328737"/>
            <a:ext cx="3110759"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449231"/>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WAGGGS regions and members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9788" y="1602770"/>
            <a:ext cx="5157787" cy="4586893"/>
          </a:xfrm>
        </p:spPr>
        <p:txBody>
          <a:bodyPr vert="horz" lIns="91440" tIns="45720" rIns="91440" bIns="45720" rtlCol="0" anchor="t">
            <a:normAutofit/>
          </a:bodyPr>
          <a:lstStyle/>
          <a:p>
            <a:pPr marL="0" indent="0">
              <a:buNone/>
            </a:pPr>
            <a:r>
              <a:rPr lang="en-GB" b="0" i="0" u="none" strike="noStrike" dirty="0">
                <a:solidFill>
                  <a:srgbClr val="000000"/>
                </a:solidFill>
                <a:effectLst/>
              </a:rPr>
              <a:t>What is WAGGGS?</a:t>
            </a:r>
          </a:p>
          <a:p>
            <a:pPr marL="0" indent="0">
              <a:buNone/>
            </a:pPr>
            <a:r>
              <a:rPr lang="en-GB" dirty="0">
                <a:solidFill>
                  <a:srgbClr val="000000"/>
                </a:solidFill>
                <a:latin typeface="Trebuchet MS"/>
              </a:rPr>
              <a:t>What are the WAGGGS </a:t>
            </a:r>
            <a:r>
              <a:rPr lang="en-GB" b="0" i="0" u="none" strike="noStrike" dirty="0">
                <a:solidFill>
                  <a:srgbClr val="000000"/>
                </a:solidFill>
                <a:effectLst/>
                <a:latin typeface="Trebuchet MS"/>
              </a:rPr>
              <a:t>regions?</a:t>
            </a:r>
          </a:p>
          <a:p>
            <a:pPr marL="0" indent="0">
              <a:buNone/>
            </a:pPr>
            <a:r>
              <a:rPr lang="en-GB" b="0" i="0" u="none" strike="noStrike" dirty="0">
                <a:solidFill>
                  <a:srgbClr val="000000"/>
                </a:solidFill>
                <a:effectLst/>
              </a:rPr>
              <a:t>Explore which countries are members.</a:t>
            </a:r>
          </a:p>
          <a:p>
            <a:pPr marL="0" indent="0">
              <a:buNone/>
            </a:pPr>
            <a:r>
              <a:rPr lang="en-GB" dirty="0">
                <a:solidFill>
                  <a:srgbClr val="000000"/>
                </a:solidFill>
              </a:rPr>
              <a:t>Get the unit to choose some countries and find out what their promise and laws are for each member organisation on the WAGGGS website. </a:t>
            </a:r>
          </a:p>
          <a:p>
            <a:pPr marL="0" indent="0">
              <a:buNone/>
            </a:pPr>
            <a:r>
              <a:rPr lang="en-GB" dirty="0">
                <a:solidFill>
                  <a:srgbClr val="000000"/>
                </a:solidFill>
              </a:rPr>
              <a:t>How similar are they to ours?</a:t>
            </a:r>
            <a:endParaRPr lang="en-GB" dirty="0"/>
          </a:p>
          <a:p>
            <a:pPr marL="0" indent="0">
              <a:buNone/>
            </a:pPr>
            <a:endParaRPr lang="en-GB" dirty="0"/>
          </a:p>
          <a:p>
            <a:pPr marL="0" indent="0">
              <a:buNone/>
            </a:pPr>
            <a:endParaRPr lang="en-GB" dirty="0"/>
          </a:p>
        </p:txBody>
      </p:sp>
      <p:pic>
        <p:nvPicPr>
          <p:cNvPr id="29698" name="Picture 2" descr="See the source image">
            <a:extLst>
              <a:ext uri="{FF2B5EF4-FFF2-40B4-BE49-F238E27FC236}">
                <a16:creationId xmlns:a16="http://schemas.microsoft.com/office/drawing/2014/main" id="{39184AB3-D74E-43AE-8326-F80EC3EEAEB5}"/>
              </a:ext>
            </a:extLst>
          </p:cNvPr>
          <p:cNvPicPr>
            <a:picLocks noGrp="1" noChangeAspect="1" noChangeArrowheads="1"/>
          </p:cNvPicPr>
          <p:nvPr>
            <p:ph sz="quarter" idx="4"/>
          </p:nvPr>
        </p:nvPicPr>
        <p:blipFill>
          <a:blip r:embed="rId3" cstate="print">
            <a:extLst>
              <a:ext uri="{28A0092B-C50C-407E-A947-70E740481C1C}">
                <a14:useLocalDpi xmlns:a14="http://schemas.microsoft.com/office/drawing/2010/main"/>
              </a:ext>
            </a:extLst>
          </a:blip>
          <a:srcRect/>
          <a:stretch>
            <a:fillRect/>
          </a:stretch>
        </p:blipFill>
        <p:spPr bwMode="auto">
          <a:xfrm>
            <a:off x="6194427" y="1830468"/>
            <a:ext cx="5183188" cy="364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437634"/>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WAGGGS World Centres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9788" y="5176837"/>
            <a:ext cx="5157787" cy="748475"/>
          </a:xfrm>
        </p:spPr>
        <p:txBody>
          <a:bodyPr numCol="2">
            <a:normAutofit fontScale="25000" lnSpcReduction="20000"/>
          </a:bodyPr>
          <a:lstStyle/>
          <a:p>
            <a:pPr marL="0" indent="0">
              <a:buNone/>
            </a:pPr>
            <a:r>
              <a:rPr lang="en-GB" sz="4800" dirty="0"/>
              <a:t>OUR CABAÑA, MEXICO</a:t>
            </a:r>
          </a:p>
          <a:p>
            <a:pPr marL="0" indent="0">
              <a:buNone/>
            </a:pPr>
            <a:r>
              <a:rPr lang="en-GB" sz="4800" dirty="0"/>
              <a:t>PAX LODGE, UK</a:t>
            </a:r>
          </a:p>
          <a:p>
            <a:pPr marL="0" indent="0">
              <a:buNone/>
            </a:pPr>
            <a:r>
              <a:rPr lang="en-GB" sz="4800" dirty="0"/>
              <a:t>OUR CHALET, SWITZERLAND</a:t>
            </a:r>
          </a:p>
          <a:p>
            <a:pPr marL="0" indent="0">
              <a:buNone/>
            </a:pPr>
            <a:r>
              <a:rPr lang="en-GB" sz="4800" dirty="0"/>
              <a:t>KUSAFIRI, AFRICA</a:t>
            </a:r>
          </a:p>
          <a:p>
            <a:pPr marL="0" indent="0">
              <a:buNone/>
            </a:pPr>
            <a:r>
              <a:rPr lang="en-GB" sz="4800" dirty="0"/>
              <a:t>SANGAM, INDIA</a:t>
            </a:r>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72200" y="1681163"/>
            <a:ext cx="5183188" cy="4508500"/>
          </a:xfrm>
        </p:spPr>
        <p:txBody>
          <a:bodyPr>
            <a:normAutofit fontScale="25000" lnSpcReduction="20000"/>
          </a:bodyPr>
          <a:lstStyle/>
          <a:p>
            <a:pPr marL="0" indent="0">
              <a:lnSpc>
                <a:spcPct val="120000"/>
              </a:lnSpc>
              <a:buNone/>
            </a:pPr>
            <a:r>
              <a:rPr lang="en-GB" sz="11200" b="0" i="0" u="none" strike="noStrike" dirty="0">
                <a:solidFill>
                  <a:srgbClr val="000000"/>
                </a:solidFill>
                <a:effectLst/>
              </a:rPr>
              <a:t>Where are the WAGGGS world centres?</a:t>
            </a:r>
          </a:p>
          <a:p>
            <a:pPr marL="0" indent="0">
              <a:lnSpc>
                <a:spcPct val="120000"/>
              </a:lnSpc>
              <a:buNone/>
            </a:pPr>
            <a:r>
              <a:rPr lang="en-GB" sz="11200" dirty="0">
                <a:solidFill>
                  <a:srgbClr val="000000"/>
                </a:solidFill>
              </a:rPr>
              <a:t>Why do they exist?</a:t>
            </a:r>
            <a:endParaRPr lang="en-GB" sz="11200" b="0" i="0" u="none" strike="noStrike" dirty="0">
              <a:solidFill>
                <a:srgbClr val="000000"/>
              </a:solidFill>
              <a:effectLst/>
            </a:endParaRPr>
          </a:p>
          <a:p>
            <a:pPr marL="0" indent="0">
              <a:lnSpc>
                <a:spcPct val="120000"/>
              </a:lnSpc>
              <a:buNone/>
            </a:pPr>
            <a:r>
              <a:rPr lang="en-GB" sz="11200" dirty="0">
                <a:solidFill>
                  <a:srgbClr val="000000"/>
                </a:solidFill>
              </a:rPr>
              <a:t>V</a:t>
            </a:r>
            <a:r>
              <a:rPr lang="en-GB" sz="11200" b="0" i="0" u="none" strike="noStrike" dirty="0">
                <a:solidFill>
                  <a:srgbClr val="000000"/>
                </a:solidFill>
                <a:effectLst/>
              </a:rPr>
              <a:t>isit them virtually either by watching one of their videos or book a hosted session. </a:t>
            </a:r>
          </a:p>
          <a:p>
            <a:pPr marL="0" indent="0">
              <a:lnSpc>
                <a:spcPct val="120000"/>
              </a:lnSpc>
              <a:buNone/>
            </a:pPr>
            <a:r>
              <a:rPr lang="en-GB" sz="11200" b="0" i="0" u="none" strike="noStrike" dirty="0">
                <a:solidFill>
                  <a:srgbClr val="000000"/>
                </a:solidFill>
                <a:effectLst/>
              </a:rPr>
              <a:t>Or invite someone to talk who has been there. </a:t>
            </a:r>
            <a:endParaRPr lang="en-GB" b="0" i="0" u="none" strike="noStrike" dirty="0">
              <a:solidFill>
                <a:srgbClr val="000000"/>
              </a:solidFill>
              <a:effectLst/>
            </a:endParaRPr>
          </a:p>
        </p:txBody>
      </p:sp>
      <p:pic>
        <p:nvPicPr>
          <p:cNvPr id="8" name="Picture 7">
            <a:extLst>
              <a:ext uri="{FF2B5EF4-FFF2-40B4-BE49-F238E27FC236}">
                <a16:creationId xmlns:a16="http://schemas.microsoft.com/office/drawing/2014/main" id="{9A7FDA01-9A1E-4295-981A-FF356D365A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5031" y="1681163"/>
            <a:ext cx="5067300" cy="3352800"/>
          </a:xfrm>
          <a:prstGeom prst="rect">
            <a:avLst/>
          </a:prstGeom>
        </p:spPr>
      </p:pic>
    </p:spTree>
    <p:extLst>
      <p:ext uri="{BB962C8B-B14F-4D97-AF65-F5344CB8AC3E}">
        <p14:creationId xmlns:p14="http://schemas.microsoft.com/office/powerpoint/2010/main" val="1512944573"/>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WAGGGS Resources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72200" y="2147566"/>
            <a:ext cx="5183188" cy="3843801"/>
          </a:xfrm>
        </p:spPr>
        <p:txBody>
          <a:bodyPr vert="horz" lIns="91440" tIns="45720" rIns="91440" bIns="45720" rtlCol="0" anchor="t">
            <a:normAutofit/>
          </a:bodyPr>
          <a:lstStyle/>
          <a:p>
            <a:pPr marL="0" indent="0">
              <a:buNone/>
            </a:pPr>
            <a:r>
              <a:rPr lang="en-GB" b="0" i="0" u="none" strike="noStrike" dirty="0">
                <a:solidFill>
                  <a:srgbClr val="000000"/>
                </a:solidFill>
                <a:effectLst/>
                <a:latin typeface="Trebuchet MS"/>
              </a:rPr>
              <a:t>Explore the resources, badges and events available from WAGGGS through their website</a:t>
            </a:r>
            <a:r>
              <a:rPr lang="en-GB" dirty="0">
                <a:solidFill>
                  <a:srgbClr val="000000"/>
                </a:solidFill>
                <a:latin typeface="Trebuchet MS"/>
              </a:rPr>
              <a:t>.</a:t>
            </a:r>
            <a:endParaRPr lang="en-GB" b="0" i="0" u="none" strike="noStrike" dirty="0">
              <a:solidFill>
                <a:srgbClr val="000000"/>
              </a:solidFill>
              <a:effectLst/>
            </a:endParaRPr>
          </a:p>
          <a:p>
            <a:pPr marL="0" indent="0">
              <a:buNone/>
            </a:pPr>
            <a:r>
              <a:rPr lang="en-GB" dirty="0">
                <a:solidFill>
                  <a:srgbClr val="000000"/>
                </a:solidFill>
                <a:latin typeface="Trebuchet MS"/>
              </a:rPr>
              <a:t>Each year new resources, based on current priorities and themes, are shared and used by all the member countries.</a:t>
            </a:r>
            <a:endParaRPr lang="en-GB" b="0" i="0" u="none" strike="noStrike" dirty="0">
              <a:solidFill>
                <a:srgbClr val="000000"/>
              </a:solidFill>
              <a:effectLst/>
              <a:latin typeface="Trebuchet MS"/>
            </a:endParaRPr>
          </a:p>
          <a:p>
            <a:pPr marL="0" indent="0">
              <a:buNone/>
            </a:pPr>
            <a:r>
              <a:rPr lang="en-GB" dirty="0"/>
              <a:t> </a:t>
            </a:r>
          </a:p>
        </p:txBody>
      </p:sp>
      <p:pic>
        <p:nvPicPr>
          <p:cNvPr id="30722" name="Picture 2" descr="WTD 2021 resource cover image">
            <a:extLst>
              <a:ext uri="{FF2B5EF4-FFF2-40B4-BE49-F238E27FC236}">
                <a16:creationId xmlns:a16="http://schemas.microsoft.com/office/drawing/2014/main" id="{2A8923B9-097C-4280-87D5-B3E00D6964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5163" y="1647294"/>
            <a:ext cx="2165440" cy="1524831"/>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Challenge 6 EN">
            <a:extLst>
              <a:ext uri="{FF2B5EF4-FFF2-40B4-BE49-F238E27FC236}">
                <a16:creationId xmlns:a16="http://schemas.microsoft.com/office/drawing/2014/main" id="{AE7284AD-8273-4C02-BD49-5AFB71DFE98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5163" y="3216649"/>
            <a:ext cx="2448728" cy="2448728"/>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Greener Events For Her World cover">
            <a:extLst>
              <a:ext uri="{FF2B5EF4-FFF2-40B4-BE49-F238E27FC236}">
                <a16:creationId xmlns:a16="http://schemas.microsoft.com/office/drawing/2014/main" id="{9EF3E3D4-C0CA-457F-851F-1D8ABBE80D7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05228" y="1435964"/>
            <a:ext cx="2255208" cy="3157291"/>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IFH Resource Image">
            <a:extLst>
              <a:ext uri="{FF2B5EF4-FFF2-40B4-BE49-F238E27FC236}">
                <a16:creationId xmlns:a16="http://schemas.microsoft.com/office/drawing/2014/main" id="{3EF6A55E-CA6A-49D6-A1B8-E4EF63CB55A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053239" y="4017674"/>
            <a:ext cx="1775386" cy="2574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118279"/>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Uniforms</a:t>
            </a:r>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371297" y="1569745"/>
            <a:ext cx="5183188" cy="4586893"/>
          </a:xfrm>
        </p:spPr>
        <p:txBody>
          <a:bodyPr>
            <a:normAutofit/>
          </a:bodyPr>
          <a:lstStyle/>
          <a:p>
            <a:pPr marL="0" indent="0">
              <a:buNone/>
            </a:pPr>
            <a:r>
              <a:rPr lang="en-GB" b="0" i="0" u="none" strike="noStrike" dirty="0">
                <a:solidFill>
                  <a:srgbClr val="000000"/>
                </a:solidFill>
                <a:effectLst/>
              </a:rPr>
              <a:t>Find pictures of guiding uniforms in different countries and share with your unit. </a:t>
            </a:r>
          </a:p>
          <a:p>
            <a:pPr marL="0" indent="0">
              <a:buNone/>
            </a:pPr>
            <a:r>
              <a:rPr lang="en-GB" dirty="0">
                <a:solidFill>
                  <a:srgbClr val="000000"/>
                </a:solidFill>
              </a:rPr>
              <a:t>W</a:t>
            </a:r>
            <a:r>
              <a:rPr lang="en-GB" b="0" i="0" u="none" strike="noStrike" dirty="0">
                <a:solidFill>
                  <a:srgbClr val="000000"/>
                </a:solidFill>
                <a:effectLst/>
              </a:rPr>
              <a:t>hat do they like about different uniforms?</a:t>
            </a:r>
          </a:p>
          <a:p>
            <a:pPr marL="0" indent="0">
              <a:buNone/>
            </a:pPr>
            <a:r>
              <a:rPr lang="en-GB" dirty="0">
                <a:solidFill>
                  <a:srgbClr val="000000"/>
                </a:solidFill>
              </a:rPr>
              <a:t>How are some uniforms made to suit the climate of the country?</a:t>
            </a:r>
          </a:p>
          <a:p>
            <a:pPr marL="0" indent="0">
              <a:buNone/>
            </a:pPr>
            <a:r>
              <a:rPr lang="en-GB" b="0" i="0" u="none" strike="noStrike" dirty="0">
                <a:solidFill>
                  <a:srgbClr val="000000"/>
                </a:solidFill>
                <a:effectLst/>
              </a:rPr>
              <a:t>Wha</a:t>
            </a:r>
            <a:r>
              <a:rPr lang="en-GB" dirty="0">
                <a:solidFill>
                  <a:srgbClr val="000000"/>
                </a:solidFill>
              </a:rPr>
              <a:t>t are the similarities between uniforms?</a:t>
            </a:r>
            <a:endParaRPr lang="en-GB" b="0" i="0" u="none" strike="noStrike" dirty="0">
              <a:solidFill>
                <a:srgbClr val="000000"/>
              </a:solidFill>
              <a:effectLst/>
            </a:endParaRPr>
          </a:p>
          <a:p>
            <a:pPr marL="0" indent="0">
              <a:buNone/>
            </a:pPr>
            <a:endParaRPr lang="en-GB" dirty="0"/>
          </a:p>
        </p:txBody>
      </p:sp>
      <p:pic>
        <p:nvPicPr>
          <p:cNvPr id="7" name="Picture 6">
            <a:extLst>
              <a:ext uri="{FF2B5EF4-FFF2-40B4-BE49-F238E27FC236}">
                <a16:creationId xmlns:a16="http://schemas.microsoft.com/office/drawing/2014/main" id="{D1E99DC2-6DE5-4854-802E-99D025E6B8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743" y="1602770"/>
            <a:ext cx="3063659" cy="2520000"/>
          </a:xfrm>
          <a:prstGeom prst="rect">
            <a:avLst/>
          </a:prstGeom>
        </p:spPr>
      </p:pic>
      <p:pic>
        <p:nvPicPr>
          <p:cNvPr id="35844" name="Picture 4" descr="Image may contain: one or more people, text that says &quot;Brunei Darussalam ക് ക് Brownie Guide Over18 18&quot;">
            <a:extLst>
              <a:ext uri="{FF2B5EF4-FFF2-40B4-BE49-F238E27FC236}">
                <a16:creationId xmlns:a16="http://schemas.microsoft.com/office/drawing/2014/main" id="{4691E6EB-6BB8-4C5A-B692-B228B10585E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27609" y="1564127"/>
            <a:ext cx="3065416"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Image may contain: 2 people, text">
            <a:extLst>
              <a:ext uri="{FF2B5EF4-FFF2-40B4-BE49-F238E27FC236}">
                <a16:creationId xmlns:a16="http://schemas.microsoft.com/office/drawing/2014/main" id="{6AA115DA-0ACD-43B3-8CEA-495F80D23E4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7743" y="3690635"/>
            <a:ext cx="3063667" cy="25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1BEB96E-DEFB-49ED-ABD8-C1D8B6EBE78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07498" y="3697801"/>
            <a:ext cx="3063659" cy="2520000"/>
          </a:xfrm>
          <a:prstGeom prst="rect">
            <a:avLst/>
          </a:prstGeom>
        </p:spPr>
      </p:pic>
    </p:spTree>
    <p:extLst>
      <p:ext uri="{BB962C8B-B14F-4D97-AF65-F5344CB8AC3E}">
        <p14:creationId xmlns:p14="http://schemas.microsoft.com/office/powerpoint/2010/main" val="305131239"/>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Virtual visits to landmarks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9788" y="2033516"/>
            <a:ext cx="5157787" cy="4156147"/>
          </a:xfrm>
        </p:spPr>
        <p:txBody>
          <a:bodyPr vert="horz" lIns="91440" tIns="45720" rIns="91440" bIns="45720" rtlCol="0" anchor="t">
            <a:normAutofit/>
          </a:bodyPr>
          <a:lstStyle/>
          <a:p>
            <a:pPr marL="0" indent="0">
              <a:buNone/>
            </a:pPr>
            <a:r>
              <a:rPr lang="en-GB" dirty="0"/>
              <a:t>Is there somewhere you have always wanted to go ? </a:t>
            </a:r>
          </a:p>
          <a:p>
            <a:pPr marL="0" indent="0">
              <a:buNone/>
            </a:pPr>
            <a:r>
              <a:rPr lang="en-GB" dirty="0"/>
              <a:t>Or somewhere unit members have?</a:t>
            </a:r>
          </a:p>
          <a:p>
            <a:pPr marL="0" indent="0">
              <a:buNone/>
            </a:pPr>
            <a:r>
              <a:rPr lang="en-GB" dirty="0">
                <a:latin typeface="Trebuchet MS"/>
              </a:rPr>
              <a:t>Visit it online – lots of places have virtual visits on their websites or you could use Google Earth to explore  </a:t>
            </a:r>
            <a:endParaRPr lang="en-GB" dirty="0"/>
          </a:p>
        </p:txBody>
      </p:sp>
      <p:pic>
        <p:nvPicPr>
          <p:cNvPr id="1026" name="Picture 2" descr="Image result for grand canyon">
            <a:extLst>
              <a:ext uri="{FF2B5EF4-FFF2-40B4-BE49-F238E27FC236}">
                <a16:creationId xmlns:a16="http://schemas.microsoft.com/office/drawing/2014/main" id="{E6F0484A-91A6-4E17-A675-368D87F265A8}"/>
              </a:ext>
            </a:extLst>
          </p:cNvPr>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6096000" y="2033516"/>
            <a:ext cx="5242590" cy="348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408260"/>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fontScale="90000"/>
          </a:bodyPr>
          <a:lstStyle/>
          <a:p>
            <a:r>
              <a:rPr lang="en-GB" sz="5400" b="1" dirty="0">
                <a:solidFill>
                  <a:srgbClr val="CC00CC"/>
                </a:solidFill>
              </a:rPr>
              <a:t>Twin with a unit from another country </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normAutofit fontScale="92500"/>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5644896" y="1681163"/>
            <a:ext cx="5732719" cy="4508500"/>
          </a:xfrm>
        </p:spPr>
        <p:txBody>
          <a:bodyPr vert="horz" lIns="91440" tIns="45720" rIns="91440" bIns="45720" rtlCol="0" anchor="t">
            <a:normAutofit fontScale="92500"/>
          </a:bodyPr>
          <a:lstStyle/>
          <a:p>
            <a:pPr marL="0" indent="0">
              <a:buNone/>
            </a:pPr>
            <a:r>
              <a:rPr lang="en-GB" b="0" i="0" u="none" strike="noStrike" dirty="0">
                <a:solidFill>
                  <a:srgbClr val="000000"/>
                </a:solidFill>
                <a:effectLst/>
              </a:rPr>
              <a:t>Twin with a unit in another country </a:t>
            </a:r>
          </a:p>
          <a:p>
            <a:pPr>
              <a:buFontTx/>
              <a:buChar char="-"/>
            </a:pPr>
            <a:r>
              <a:rPr lang="en-GB" dirty="0">
                <a:solidFill>
                  <a:srgbClr val="000000"/>
                </a:solidFill>
              </a:rPr>
              <a:t>Share stories and photos</a:t>
            </a:r>
          </a:p>
          <a:p>
            <a:pPr>
              <a:buFontTx/>
              <a:buChar char="-"/>
            </a:pPr>
            <a:r>
              <a:rPr lang="en-GB" b="0" i="0" u="none" strike="noStrike" dirty="0">
                <a:solidFill>
                  <a:srgbClr val="000000"/>
                </a:solidFill>
                <a:effectLst/>
                <a:latin typeface="Trebuchet MS"/>
              </a:rPr>
              <a:t>Have an online meet </a:t>
            </a:r>
            <a:r>
              <a:rPr lang="en-GB" dirty="0">
                <a:solidFill>
                  <a:srgbClr val="000000"/>
                </a:solidFill>
                <a:latin typeface="Trebuchet MS"/>
              </a:rPr>
              <a:t>up</a:t>
            </a:r>
            <a:endParaRPr lang="en-GB" b="0" i="0" u="none" strike="noStrike" dirty="0">
              <a:solidFill>
                <a:srgbClr val="000000"/>
              </a:solidFill>
              <a:effectLst/>
            </a:endParaRPr>
          </a:p>
          <a:p>
            <a:pPr>
              <a:buFontTx/>
              <a:buChar char="-"/>
            </a:pPr>
            <a:r>
              <a:rPr lang="en-GB" dirty="0">
                <a:solidFill>
                  <a:srgbClr val="000000"/>
                </a:solidFill>
              </a:rPr>
              <a:t>Plan challenges for each other</a:t>
            </a:r>
          </a:p>
          <a:p>
            <a:pPr>
              <a:buFontTx/>
              <a:buChar char="-"/>
            </a:pPr>
            <a:r>
              <a:rPr lang="en-GB" b="0" i="0" u="none" strike="noStrike" dirty="0">
                <a:solidFill>
                  <a:srgbClr val="000000"/>
                </a:solidFill>
                <a:effectLst/>
              </a:rPr>
              <a:t>Ask questions </a:t>
            </a:r>
          </a:p>
          <a:p>
            <a:pPr>
              <a:buFontTx/>
              <a:buChar char="-"/>
            </a:pPr>
            <a:endParaRPr lang="en-GB" dirty="0"/>
          </a:p>
          <a:p>
            <a:pPr marL="0" indent="0">
              <a:buNone/>
            </a:pPr>
            <a:r>
              <a:rPr lang="en-GB" dirty="0"/>
              <a:t>Leaders can often find units to twin with through personal contacts, facebook groups or international Jamborees and events</a:t>
            </a:r>
          </a:p>
        </p:txBody>
      </p:sp>
      <p:pic>
        <p:nvPicPr>
          <p:cNvPr id="38914" name="Picture 2" descr="Trefoil on blue background">
            <a:extLst>
              <a:ext uri="{FF2B5EF4-FFF2-40B4-BE49-F238E27FC236}">
                <a16:creationId xmlns:a16="http://schemas.microsoft.com/office/drawing/2014/main" id="{4E0E814C-1C23-4528-BF26-6DCBAFF7D3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91454" y="2041365"/>
            <a:ext cx="3788096" cy="3788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799131"/>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United Nations and Unicef</a:t>
            </a:r>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5608320" y="1602770"/>
            <a:ext cx="5747068" cy="4586893"/>
          </a:xfrm>
        </p:spPr>
        <p:txBody>
          <a:bodyPr vert="horz" lIns="91440" tIns="45720" rIns="91440" bIns="45720" rtlCol="0" anchor="t">
            <a:noAutofit/>
          </a:bodyPr>
          <a:lstStyle/>
          <a:p>
            <a:pPr marL="0" indent="0">
              <a:buNone/>
            </a:pPr>
            <a:r>
              <a:rPr lang="en-GB" dirty="0">
                <a:solidFill>
                  <a:srgbClr val="000000"/>
                </a:solidFill>
                <a:latin typeface="Trebuchet MS"/>
              </a:rPr>
              <a:t>Who are the United Nations and Unicef?</a:t>
            </a:r>
            <a:endParaRPr lang="en-GB" dirty="0">
              <a:solidFill>
                <a:srgbClr val="0563C1"/>
              </a:solidFill>
              <a:latin typeface="Trebuchet MS"/>
            </a:endParaRPr>
          </a:p>
          <a:p>
            <a:pPr marL="0" indent="0">
              <a:buNone/>
            </a:pPr>
            <a:r>
              <a:rPr lang="en-GB" b="0" i="0" u="none" strike="noStrike" dirty="0">
                <a:effectLst/>
              </a:rPr>
              <a:t>Voices of Youth</a:t>
            </a:r>
            <a:r>
              <a:rPr lang="en-GB" b="0" i="0" dirty="0">
                <a:effectLst/>
              </a:rPr>
              <a:t> is UNICEF’s online place for young people to learn more about issues affecting their world and share their thoughts and opinions with thousands of people from all over the world. </a:t>
            </a:r>
          </a:p>
          <a:p>
            <a:pPr marL="0" indent="0">
              <a:buNone/>
            </a:pPr>
            <a:r>
              <a:rPr lang="en-GB" dirty="0">
                <a:latin typeface="Trebuchet MS"/>
              </a:rPr>
              <a:t>Share with your unit (and their parents) as a place young people can engage with others on these topics.</a:t>
            </a:r>
            <a:endParaRPr lang="en-GB" dirty="0"/>
          </a:p>
        </p:txBody>
      </p:sp>
      <p:pic>
        <p:nvPicPr>
          <p:cNvPr id="39938" name="Picture 2" descr="Image result for voice of youth image">
            <a:extLst>
              <a:ext uri="{FF2B5EF4-FFF2-40B4-BE49-F238E27FC236}">
                <a16:creationId xmlns:a16="http://schemas.microsoft.com/office/drawing/2014/main" id="{331498AF-B65C-4300-A0A2-77314448E5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07405" y="3858042"/>
            <a:ext cx="2857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Image result for unicerf">
            <a:extLst>
              <a:ext uri="{FF2B5EF4-FFF2-40B4-BE49-F238E27FC236}">
                <a16:creationId xmlns:a16="http://schemas.microsoft.com/office/drawing/2014/main" id="{C0302DE3-B5E5-44C3-9888-B5919631E5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2021" y="1873156"/>
            <a:ext cx="15049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descr="Image result for united nations">
            <a:extLst>
              <a:ext uri="{FF2B5EF4-FFF2-40B4-BE49-F238E27FC236}">
                <a16:creationId xmlns:a16="http://schemas.microsoft.com/office/drawing/2014/main" id="{87BA2528-5D1F-42C5-B609-7C1F1DA7236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1584" y="1873156"/>
            <a:ext cx="2486025"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886818"/>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fontScale="90000"/>
          </a:bodyPr>
          <a:lstStyle/>
          <a:p>
            <a:r>
              <a:rPr lang="en-GB" sz="5400" b="1" dirty="0">
                <a:solidFill>
                  <a:srgbClr val="CC00CC"/>
                </a:solidFill>
              </a:rPr>
              <a:t>Explore Sustainable Development Goals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614174" y="1774209"/>
            <a:ext cx="5854800" cy="4664309"/>
          </a:xfrm>
        </p:spPr>
        <p:txBody>
          <a:bodyPr vert="horz" lIns="91440" tIns="45720" rIns="91440" bIns="45720" rtlCol="0" anchor="t">
            <a:normAutofit fontScale="92500" lnSpcReduction="20000"/>
          </a:bodyPr>
          <a:lstStyle/>
          <a:p>
            <a:pPr marL="0" indent="0">
              <a:buNone/>
            </a:pPr>
            <a:r>
              <a:rPr lang="en-GB" sz="3000" b="0" i="0" dirty="0">
                <a:effectLst/>
              </a:rPr>
              <a:t>The </a:t>
            </a:r>
            <a:r>
              <a:rPr lang="en-GB" sz="3000" dirty="0"/>
              <a:t>SDGs are a </a:t>
            </a:r>
            <a:r>
              <a:rPr lang="en-GB" sz="3000" b="0" i="0" dirty="0">
                <a:effectLst/>
              </a:rPr>
              <a:t>collection of 17 interlinked global goals designed to be a “blueprint to achieve a better and more sustainable future for all”.</a:t>
            </a:r>
          </a:p>
          <a:p>
            <a:pPr marL="0" indent="0">
              <a:buNone/>
            </a:pPr>
            <a:r>
              <a:rPr lang="en-GB" sz="3000" dirty="0"/>
              <a:t>Explore one or more of these with your unit. </a:t>
            </a:r>
          </a:p>
          <a:p>
            <a:pPr marL="0" indent="0">
              <a:buNone/>
            </a:pPr>
            <a:r>
              <a:rPr lang="en-GB" sz="3000" dirty="0">
                <a:latin typeface="Trebuchet MS"/>
              </a:rPr>
              <a:t>The European Jamboree (now cancelled) produced a resource called ‘Connecting Experience' full of ideas you can use on their website. </a:t>
            </a:r>
            <a:endParaRPr lang="en-GB" sz="3000" dirty="0"/>
          </a:p>
          <a:p>
            <a:pPr marL="0" indent="0">
              <a:buNone/>
            </a:pPr>
            <a:r>
              <a:rPr lang="en-GB" sz="3000" dirty="0">
                <a:latin typeface="Trebuchet MS"/>
              </a:rPr>
              <a:t>Girlguiding Scotland also has a resource on SDGs on their website.</a:t>
            </a:r>
            <a:endParaRPr lang="en-GB" sz="3000" dirty="0"/>
          </a:p>
          <a:p>
            <a:pPr marL="0" indent="0">
              <a:buNone/>
            </a:pPr>
            <a:endParaRPr lang="en-GB" dirty="0"/>
          </a:p>
        </p:txBody>
      </p:sp>
      <p:pic>
        <p:nvPicPr>
          <p:cNvPr id="23554" name="Picture 2">
            <a:extLst>
              <a:ext uri="{FF2B5EF4-FFF2-40B4-BE49-F238E27FC236}">
                <a16:creationId xmlns:a16="http://schemas.microsoft.com/office/drawing/2014/main" id="{99E7D8A0-C347-424A-91D8-CC765382790D}"/>
              </a:ext>
            </a:extLst>
          </p:cNvPr>
          <p:cNvPicPr>
            <a:picLocks noGrp="1" noChangeAspect="1" noChangeArrowheads="1"/>
          </p:cNvPicPr>
          <p:nvPr>
            <p:ph sz="quarter" idx="4"/>
          </p:nvPr>
        </p:nvPicPr>
        <p:blipFill rotWithShape="1">
          <a:blip r:embed="rId3" cstate="print">
            <a:extLst>
              <a:ext uri="{28A0092B-C50C-407E-A947-70E740481C1C}">
                <a14:useLocalDpi xmlns:a14="http://schemas.microsoft.com/office/drawing/2010/main"/>
              </a:ext>
            </a:extLst>
          </a:blip>
          <a:srcRect l="19544" r="20483"/>
          <a:stretch/>
        </p:blipFill>
        <p:spPr bwMode="auto">
          <a:xfrm>
            <a:off x="9263821" y="3895125"/>
            <a:ext cx="2210938" cy="2307612"/>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The World's Largest Lesson: 17 Goals to Change the World">
            <a:extLst>
              <a:ext uri="{FF2B5EF4-FFF2-40B4-BE49-F238E27FC236}">
                <a16:creationId xmlns:a16="http://schemas.microsoft.com/office/drawing/2014/main" id="{956203AB-7C2A-497E-9AD5-B7264CA892C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72040" y="1415771"/>
            <a:ext cx="5005785" cy="2479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C924BE1-7876-42A0-B3E6-46433923071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75189" y="3959165"/>
            <a:ext cx="2016487" cy="2479354"/>
          </a:xfrm>
          <a:prstGeom prst="rect">
            <a:avLst/>
          </a:prstGeom>
        </p:spPr>
      </p:pic>
    </p:spTree>
    <p:extLst>
      <p:ext uri="{BB962C8B-B14F-4D97-AF65-F5344CB8AC3E}">
        <p14:creationId xmlns:p14="http://schemas.microsoft.com/office/powerpoint/2010/main" val="297046655"/>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latin typeface="Trebuchet MS"/>
              </a:rPr>
              <a:t>The World's Largest Lesson</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9788" y="1869743"/>
            <a:ext cx="5157787" cy="4319920"/>
          </a:xfrm>
        </p:spPr>
        <p:txBody>
          <a:bodyPr vert="horz" lIns="91440" tIns="45720" rIns="91440" bIns="45720" rtlCol="0" anchor="t">
            <a:normAutofit/>
          </a:bodyPr>
          <a:lstStyle/>
          <a:p>
            <a:pPr marL="0" indent="0">
              <a:buNone/>
            </a:pPr>
            <a:r>
              <a:rPr lang="en-GB" b="0" i="0" u="none" strike="noStrike" dirty="0">
                <a:solidFill>
                  <a:srgbClr val="000000"/>
                </a:solidFill>
                <a:effectLst/>
                <a:latin typeface="Trebuchet MS"/>
              </a:rPr>
              <a:t>The </a:t>
            </a:r>
            <a:r>
              <a:rPr lang="en-GB" dirty="0">
                <a:solidFill>
                  <a:srgbClr val="000000"/>
                </a:solidFill>
                <a:latin typeface="Trebuchet MS"/>
              </a:rPr>
              <a:t>World's </a:t>
            </a:r>
            <a:r>
              <a:rPr lang="en-GB" b="0" i="0" u="none" strike="noStrike" dirty="0">
                <a:solidFill>
                  <a:srgbClr val="000000"/>
                </a:solidFill>
                <a:effectLst/>
                <a:latin typeface="Trebuchet MS"/>
              </a:rPr>
              <a:t>Largest Lesson is an event/website full of ideas and resources around the Sustainable Development Goals</a:t>
            </a:r>
            <a:r>
              <a:rPr lang="en-GB" dirty="0">
                <a:solidFill>
                  <a:srgbClr val="000000"/>
                </a:solidFill>
                <a:latin typeface="Trebuchet MS"/>
              </a:rPr>
              <a:t>.</a:t>
            </a:r>
            <a:endParaRPr lang="en-GB" b="0" i="0" u="none" strike="noStrike" dirty="0">
              <a:solidFill>
                <a:srgbClr val="000000"/>
              </a:solidFill>
              <a:effectLst/>
            </a:endParaRPr>
          </a:p>
          <a:p>
            <a:pPr marL="0" indent="0">
              <a:buNone/>
            </a:pPr>
            <a:r>
              <a:rPr lang="en-GB" dirty="0">
                <a:solidFill>
                  <a:srgbClr val="000000"/>
                </a:solidFill>
                <a:latin typeface="Trebuchet MS"/>
              </a:rPr>
              <a:t>Ideas for all ages, games, posters, videos to help you explore the SDGs with your unit.</a:t>
            </a:r>
            <a:endParaRPr lang="en-GB" dirty="0"/>
          </a:p>
        </p:txBody>
      </p:sp>
      <p:pic>
        <p:nvPicPr>
          <p:cNvPr id="36866" name="Picture 2" descr="World's largest lesson-01 – United Nations Sustainable Development">
            <a:extLst>
              <a:ext uri="{FF2B5EF4-FFF2-40B4-BE49-F238E27FC236}">
                <a16:creationId xmlns:a16="http://schemas.microsoft.com/office/drawing/2014/main" id="{C1DA95E2-58D6-4F45-962E-BE5E5B30833E}"/>
              </a:ext>
            </a:extLst>
          </p:cNvPr>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7011184" y="2115403"/>
            <a:ext cx="3633229" cy="3094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925602"/>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Aid Agencies</a:t>
            </a:r>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72200" y="1405719"/>
            <a:ext cx="5183188" cy="4783944"/>
          </a:xfrm>
        </p:spPr>
        <p:txBody>
          <a:bodyPr vert="horz" lIns="91440" tIns="45720" rIns="91440" bIns="45720" rtlCol="0" anchor="t">
            <a:normAutofit fontScale="85000" lnSpcReduction="10000"/>
          </a:bodyPr>
          <a:lstStyle/>
          <a:p>
            <a:pPr marL="0" indent="0">
              <a:buNone/>
            </a:pPr>
            <a:r>
              <a:rPr lang="en-GB" b="0" i="0" u="none" strike="noStrike" dirty="0">
                <a:solidFill>
                  <a:srgbClr val="000000"/>
                </a:solidFill>
                <a:effectLst/>
                <a:latin typeface="Trebuchet MS"/>
              </a:rPr>
              <a:t>An aid agency, also known as development charity, is an organisation dedicated to distributing aid –</a:t>
            </a:r>
            <a:r>
              <a:rPr lang="en-GB" dirty="0">
                <a:solidFill>
                  <a:srgbClr val="000000"/>
                </a:solidFill>
                <a:latin typeface="Trebuchet MS"/>
              </a:rPr>
              <a:t> </a:t>
            </a:r>
            <a:r>
              <a:rPr lang="en-GB" b="0" i="0" u="none" strike="noStrike" dirty="0">
                <a:solidFill>
                  <a:srgbClr val="000000"/>
                </a:solidFill>
                <a:effectLst/>
                <a:latin typeface="Trebuchet MS"/>
              </a:rPr>
              <a:t>both humanitarian aid (emergency relief efforts, e.g. in response to natural disasters), and development aid, aimed at helping countries to achieve long-term sustainable economic growth, with the aim of achieving poverty reduction.</a:t>
            </a:r>
            <a:r>
              <a:rPr lang="en-GB" dirty="0">
                <a:solidFill>
                  <a:srgbClr val="000000"/>
                </a:solidFill>
                <a:latin typeface="Trebuchet MS"/>
              </a:rPr>
              <a:t> </a:t>
            </a:r>
            <a:endParaRPr lang="en-GB" b="0" i="0" u="none" strike="noStrike" dirty="0">
              <a:solidFill>
                <a:srgbClr val="000000"/>
              </a:solidFill>
              <a:effectLst/>
            </a:endParaRPr>
          </a:p>
          <a:p>
            <a:pPr marL="0" indent="0">
              <a:buNone/>
            </a:pPr>
            <a:endParaRPr lang="en-GB" b="0" i="0" u="none" strike="noStrike" dirty="0">
              <a:solidFill>
                <a:srgbClr val="000000"/>
              </a:solidFill>
              <a:effectLst/>
            </a:endParaRPr>
          </a:p>
          <a:p>
            <a:pPr marL="0" indent="0">
              <a:buNone/>
            </a:pPr>
            <a:r>
              <a:rPr lang="en-GB" b="0" i="0" u="none" strike="noStrike" dirty="0">
                <a:solidFill>
                  <a:srgbClr val="000000"/>
                </a:solidFill>
                <a:effectLst/>
              </a:rPr>
              <a:t>Explore with the girls what are Aid Agencies, what do they do, how do they help.</a:t>
            </a:r>
            <a:r>
              <a:rPr lang="en-GB" dirty="0"/>
              <a:t> </a:t>
            </a:r>
          </a:p>
        </p:txBody>
      </p:sp>
      <p:pic>
        <p:nvPicPr>
          <p:cNvPr id="37892" name="Picture 4" descr="Image result for Oxfam">
            <a:extLst>
              <a:ext uri="{FF2B5EF4-FFF2-40B4-BE49-F238E27FC236}">
                <a16:creationId xmlns:a16="http://schemas.microsoft.com/office/drawing/2014/main" id="{24725AE2-6510-4355-A371-21CBED81F2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6612" y="1714500"/>
            <a:ext cx="1449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See the source image">
            <a:extLst>
              <a:ext uri="{FF2B5EF4-FFF2-40B4-BE49-F238E27FC236}">
                <a16:creationId xmlns:a16="http://schemas.microsoft.com/office/drawing/2014/main" id="{F3556757-1565-455B-B7F9-3B962E0F805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70137" y="1738993"/>
            <a:ext cx="147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Image result for unicef">
            <a:extLst>
              <a:ext uri="{FF2B5EF4-FFF2-40B4-BE49-F238E27FC236}">
                <a16:creationId xmlns:a16="http://schemas.microsoft.com/office/drawing/2014/main" id="{FD6E4B42-48C4-4602-9432-00F893349A7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6612" y="3377821"/>
            <a:ext cx="2016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37898" name="Picture 10" descr="Image result for save the children">
            <a:extLst>
              <a:ext uri="{FF2B5EF4-FFF2-40B4-BE49-F238E27FC236}">
                <a16:creationId xmlns:a16="http://schemas.microsoft.com/office/drawing/2014/main" id="{6E002D87-C73A-4A14-B23F-B35AACC5441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18487" y="3377821"/>
            <a:ext cx="1548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37900" name="Picture 12" descr="See the source image">
            <a:extLst>
              <a:ext uri="{FF2B5EF4-FFF2-40B4-BE49-F238E27FC236}">
                <a16:creationId xmlns:a16="http://schemas.microsoft.com/office/drawing/2014/main" id="{73425E64-328F-44AC-A552-204933CB917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909437" y="1728148"/>
            <a:ext cx="1642125" cy="1620000"/>
          </a:xfrm>
          <a:prstGeom prst="rect">
            <a:avLst/>
          </a:prstGeom>
          <a:noFill/>
          <a:extLst>
            <a:ext uri="{909E8E84-426E-40DD-AFC4-6F175D3DCCD1}">
              <a14:hiddenFill xmlns:a14="http://schemas.microsoft.com/office/drawing/2010/main">
                <a:solidFill>
                  <a:srgbClr val="FFFFFF"/>
                </a:solidFill>
              </a14:hiddenFill>
            </a:ext>
          </a:extLst>
        </p:spPr>
      </p:pic>
      <p:pic>
        <p:nvPicPr>
          <p:cNvPr id="37902" name="Picture 14" descr="Image result for international rescue committee">
            <a:extLst>
              <a:ext uri="{FF2B5EF4-FFF2-40B4-BE49-F238E27FC236}">
                <a16:creationId xmlns:a16="http://schemas.microsoft.com/office/drawing/2014/main" id="{3D06D72A-29BE-4587-BCF5-110FD96D91D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08491" y="3330571"/>
            <a:ext cx="1095375"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00556"/>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Paintings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9788" y="1602770"/>
            <a:ext cx="5157787" cy="4586893"/>
          </a:xfrm>
        </p:spPr>
        <p:txBody>
          <a:bodyPr vert="horz" lIns="91440" tIns="45720" rIns="91440" bIns="45720" rtlCol="0" anchor="t">
            <a:normAutofit fontScale="92500" lnSpcReduction="10000"/>
          </a:bodyPr>
          <a:lstStyle/>
          <a:p>
            <a:pPr marL="0" indent="0">
              <a:buNone/>
            </a:pPr>
            <a:r>
              <a:rPr lang="en-GB" b="0" i="0" u="none" strike="noStrike" dirty="0">
                <a:solidFill>
                  <a:srgbClr val="000000"/>
                </a:solidFill>
                <a:effectLst/>
                <a:latin typeface="Trebuchet MS"/>
              </a:rPr>
              <a:t>Create an art </a:t>
            </a:r>
            <a:r>
              <a:rPr lang="en-GB" dirty="0">
                <a:solidFill>
                  <a:srgbClr val="000000"/>
                </a:solidFill>
                <a:latin typeface="Trebuchet MS"/>
              </a:rPr>
              <a:t>gallery </a:t>
            </a:r>
            <a:r>
              <a:rPr lang="en-GB" b="0" i="0" u="none" strike="noStrike" dirty="0">
                <a:solidFill>
                  <a:srgbClr val="000000"/>
                </a:solidFill>
                <a:effectLst/>
                <a:latin typeface="Trebuchet MS"/>
              </a:rPr>
              <a:t>of your </a:t>
            </a:r>
            <a:r>
              <a:rPr lang="en-GB" dirty="0">
                <a:solidFill>
                  <a:srgbClr val="000000"/>
                </a:solidFill>
                <a:latin typeface="Trebuchet MS"/>
              </a:rPr>
              <a:t>unit's </a:t>
            </a:r>
            <a:r>
              <a:rPr lang="en-GB" b="0" i="0" u="none" strike="noStrike" dirty="0">
                <a:solidFill>
                  <a:srgbClr val="000000"/>
                </a:solidFill>
                <a:effectLst/>
                <a:latin typeface="Trebuchet MS"/>
              </a:rPr>
              <a:t>work (virtually or on the walls in your meetin</a:t>
            </a:r>
            <a:r>
              <a:rPr lang="en-GB" dirty="0">
                <a:solidFill>
                  <a:srgbClr val="000000"/>
                </a:solidFill>
                <a:latin typeface="Trebuchet MS"/>
              </a:rPr>
              <a:t>g place</a:t>
            </a:r>
            <a:r>
              <a:rPr lang="en-GB" b="0" i="0" u="none" strike="noStrike" dirty="0">
                <a:solidFill>
                  <a:srgbClr val="000000"/>
                </a:solidFill>
                <a:effectLst/>
                <a:latin typeface="Trebuchet MS"/>
              </a:rPr>
              <a:t>).</a:t>
            </a:r>
            <a:r>
              <a:rPr lang="en-GB" dirty="0">
                <a:solidFill>
                  <a:srgbClr val="000000"/>
                </a:solidFill>
                <a:latin typeface="Trebuchet MS"/>
              </a:rPr>
              <a:t> </a:t>
            </a:r>
            <a:endParaRPr lang="en-GB" b="0" i="0" u="none" strike="noStrike" dirty="0">
              <a:solidFill>
                <a:srgbClr val="000000"/>
              </a:solidFill>
              <a:effectLst/>
            </a:endParaRPr>
          </a:p>
          <a:p>
            <a:pPr marL="0" indent="0">
              <a:buNone/>
            </a:pPr>
            <a:r>
              <a:rPr lang="en-GB" dirty="0">
                <a:solidFill>
                  <a:srgbClr val="000000"/>
                </a:solidFill>
                <a:latin typeface="Trebuchet MS"/>
              </a:rPr>
              <a:t>V</a:t>
            </a:r>
            <a:r>
              <a:rPr lang="en-GB" b="0" i="0" u="none" strike="noStrike" dirty="0">
                <a:solidFill>
                  <a:srgbClr val="000000"/>
                </a:solidFill>
                <a:effectLst/>
                <a:latin typeface="Trebuchet MS"/>
              </a:rPr>
              <a:t>isit an Art Gallery, in person or virtually, and explore which countries the paintings or artists are from</a:t>
            </a:r>
            <a:r>
              <a:rPr lang="en-GB" dirty="0">
                <a:latin typeface="Trebuchet MS"/>
              </a:rPr>
              <a:t>: </a:t>
            </a:r>
            <a:endParaRPr lang="en-GB" dirty="0"/>
          </a:p>
          <a:p>
            <a:pPr marL="0" indent="0">
              <a:buNone/>
            </a:pPr>
            <a:r>
              <a:rPr lang="en-GB" dirty="0"/>
              <a:t>Louvre in Paris</a:t>
            </a:r>
          </a:p>
          <a:p>
            <a:pPr marL="0" indent="0">
              <a:buNone/>
            </a:pPr>
            <a:r>
              <a:rPr lang="en-GB" dirty="0">
                <a:latin typeface="Trebuchet MS"/>
              </a:rPr>
              <a:t>J. Paul Getty in Los Angeles</a:t>
            </a:r>
          </a:p>
          <a:p>
            <a:pPr marL="0" indent="0">
              <a:buNone/>
            </a:pPr>
            <a:r>
              <a:rPr lang="en-GB" dirty="0"/>
              <a:t>Vatican in Rome</a:t>
            </a:r>
          </a:p>
          <a:p>
            <a:pPr marL="0" indent="0">
              <a:buNone/>
            </a:pPr>
            <a:r>
              <a:rPr lang="en-GB" dirty="0"/>
              <a:t>Rijksmuseum in Amsterdam</a:t>
            </a:r>
          </a:p>
        </p:txBody>
      </p:sp>
      <p:pic>
        <p:nvPicPr>
          <p:cNvPr id="25602" name="Picture 2" descr="The Louvre, Paris, France, Architecture">
            <a:extLst>
              <a:ext uri="{FF2B5EF4-FFF2-40B4-BE49-F238E27FC236}">
                <a16:creationId xmlns:a16="http://schemas.microsoft.com/office/drawing/2014/main" id="{CB8D6F01-4300-449C-AD1D-A030CFCFE7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448802"/>
            <a:ext cx="485775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932596"/>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Quizzes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72200" y="1602770"/>
            <a:ext cx="5183188" cy="4586893"/>
          </a:xfrm>
        </p:spPr>
        <p:txBody>
          <a:bodyPr>
            <a:normAutofit/>
          </a:bodyPr>
          <a:lstStyle/>
          <a:p>
            <a:pPr marL="0" indent="0">
              <a:buNone/>
            </a:pPr>
            <a:r>
              <a:rPr lang="en-GB" b="0" i="0" u="none" strike="noStrike" dirty="0">
                <a:solidFill>
                  <a:srgbClr val="000000"/>
                </a:solidFill>
                <a:effectLst/>
              </a:rPr>
              <a:t>Hold an international themed quiz with your unit. </a:t>
            </a:r>
          </a:p>
          <a:p>
            <a:pPr marL="0" indent="0">
              <a:buNone/>
            </a:pPr>
            <a:r>
              <a:rPr lang="en-GB" dirty="0">
                <a:solidFill>
                  <a:srgbClr val="000000"/>
                </a:solidFill>
              </a:rPr>
              <a:t>P</a:t>
            </a:r>
            <a:r>
              <a:rPr lang="en-GB" b="0" i="0" u="none" strike="noStrike" dirty="0">
                <a:solidFill>
                  <a:srgbClr val="000000"/>
                </a:solidFill>
                <a:effectLst/>
              </a:rPr>
              <a:t>erhaps get every young person to come up with their own international question and together you have a quiz</a:t>
            </a:r>
            <a:r>
              <a:rPr lang="en-GB" dirty="0"/>
              <a:t> rather than the leaders having to write it!</a:t>
            </a:r>
          </a:p>
        </p:txBody>
      </p:sp>
      <p:pic>
        <p:nvPicPr>
          <p:cNvPr id="7" name="Picture 6">
            <a:extLst>
              <a:ext uri="{FF2B5EF4-FFF2-40B4-BE49-F238E27FC236}">
                <a16:creationId xmlns:a16="http://schemas.microsoft.com/office/drawing/2014/main" id="{D535314E-0B0D-4727-87B7-566892EFA72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1415" y="1882970"/>
            <a:ext cx="4914532" cy="3092060"/>
          </a:xfrm>
          <a:prstGeom prst="rect">
            <a:avLst/>
          </a:prstGeom>
        </p:spPr>
      </p:pic>
    </p:spTree>
    <p:extLst>
      <p:ext uri="{BB962C8B-B14F-4D97-AF65-F5344CB8AC3E}">
        <p14:creationId xmlns:p14="http://schemas.microsoft.com/office/powerpoint/2010/main" val="3007897023"/>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Blue Peter Green Badge</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5997575" y="1602770"/>
            <a:ext cx="5357813" cy="4586893"/>
          </a:xfrm>
        </p:spPr>
        <p:txBody>
          <a:bodyPr vert="horz" lIns="91440" tIns="45720" rIns="91440" bIns="45720" rtlCol="0" anchor="t">
            <a:normAutofit/>
          </a:bodyPr>
          <a:lstStyle/>
          <a:p>
            <a:pPr marL="0" indent="0">
              <a:buNone/>
            </a:pPr>
            <a:r>
              <a:rPr lang="en-GB" b="0" i="0" u="none" strike="noStrike" dirty="0">
                <a:solidFill>
                  <a:srgbClr val="000000"/>
                </a:solidFill>
                <a:effectLst/>
                <a:latin typeface="Trebuchet MS"/>
              </a:rPr>
              <a:t>As a unit work towards the Blue Peter Green badge</a:t>
            </a:r>
            <a:r>
              <a:rPr lang="en-GB" dirty="0">
                <a:solidFill>
                  <a:srgbClr val="000000"/>
                </a:solidFill>
                <a:latin typeface="Trebuchet MS"/>
              </a:rPr>
              <a:t>. </a:t>
            </a:r>
            <a:endParaRPr lang="en-GB" b="0" i="0" u="none" strike="noStrike" dirty="0">
              <a:solidFill>
                <a:srgbClr val="000000"/>
              </a:solidFill>
              <a:effectLst/>
            </a:endParaRPr>
          </a:p>
          <a:p>
            <a:pPr marL="0" indent="0">
              <a:buNone/>
            </a:pPr>
            <a:r>
              <a:rPr lang="en-GB" dirty="0">
                <a:solidFill>
                  <a:srgbClr val="000000"/>
                </a:solidFill>
              </a:rPr>
              <a:t>E</a:t>
            </a:r>
            <a:r>
              <a:rPr lang="en-GB" b="0" i="0" u="none" strike="noStrike" dirty="0">
                <a:solidFill>
                  <a:srgbClr val="000000"/>
                </a:solidFill>
                <a:effectLst/>
              </a:rPr>
              <a:t>xplore environmental ideas abou</a:t>
            </a:r>
            <a:r>
              <a:rPr lang="en-GB" dirty="0">
                <a:solidFill>
                  <a:srgbClr val="000000"/>
                </a:solidFill>
              </a:rPr>
              <a:t>t </a:t>
            </a:r>
            <a:r>
              <a:rPr lang="en-GB" b="0" i="0" u="none" strike="noStrike" dirty="0">
                <a:solidFill>
                  <a:srgbClr val="000000"/>
                </a:solidFill>
                <a:effectLst/>
              </a:rPr>
              <a:t>how each individual can help to protect the planet when travelling.  </a:t>
            </a:r>
          </a:p>
          <a:p>
            <a:pPr marL="0" indent="0">
              <a:buNone/>
            </a:pPr>
            <a:r>
              <a:rPr lang="en-GB" b="0" i="0" u="none" strike="noStrike" dirty="0">
                <a:solidFill>
                  <a:srgbClr val="000000"/>
                </a:solidFill>
                <a:effectLst/>
                <a:latin typeface="Trebuchet MS"/>
              </a:rPr>
              <a:t>Write a poem, a story, create some artwork or take photos and get the girls to apply to Blue Peter for their Green Badge if they want</a:t>
            </a:r>
            <a:r>
              <a:rPr lang="en-GB" dirty="0">
                <a:solidFill>
                  <a:srgbClr val="000000"/>
                </a:solidFill>
                <a:latin typeface="Trebuchet MS"/>
              </a:rPr>
              <a:t>.</a:t>
            </a:r>
            <a:endParaRPr lang="en-GB" dirty="0"/>
          </a:p>
        </p:txBody>
      </p:sp>
      <p:pic>
        <p:nvPicPr>
          <p:cNvPr id="41986" name="Picture 2" descr="A giant Green Blue Peter badge in a forest.">
            <a:extLst>
              <a:ext uri="{FF2B5EF4-FFF2-40B4-BE49-F238E27FC236}">
                <a16:creationId xmlns:a16="http://schemas.microsoft.com/office/drawing/2014/main" id="{C98D3B4C-A4FF-45FC-9201-FFAA7786172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5163" y="2426682"/>
            <a:ext cx="4580340" cy="257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217769"/>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oncert, Confetti, Party, Event, Club">
            <a:extLst>
              <a:ext uri="{FF2B5EF4-FFF2-40B4-BE49-F238E27FC236}">
                <a16:creationId xmlns:a16="http://schemas.microsoft.com/office/drawing/2014/main" id="{D72CB101-E01C-4EA1-86E3-887E9394BA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89877" y="2068158"/>
            <a:ext cx="2877883" cy="162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Celebrate festivals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normAutofit/>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72200" y="1402080"/>
            <a:ext cx="5183188" cy="4787583"/>
          </a:xfrm>
        </p:spPr>
        <p:txBody>
          <a:bodyPr vert="horz" lIns="91440" tIns="45720" rIns="91440" bIns="45720" rtlCol="0" anchor="t">
            <a:normAutofit/>
          </a:bodyPr>
          <a:lstStyle/>
          <a:p>
            <a:pPr marL="0" indent="0">
              <a:buNone/>
            </a:pPr>
            <a:r>
              <a:rPr lang="en-GB" dirty="0"/>
              <a:t>Festivals are a big part of many people’s lives. </a:t>
            </a:r>
          </a:p>
          <a:p>
            <a:pPr marL="0" indent="0">
              <a:buNone/>
            </a:pPr>
            <a:r>
              <a:rPr lang="en-GB" dirty="0"/>
              <a:t>Some celebrate religious beliefs, others commemorate national occasions whilst some are linked to the love of an activity.</a:t>
            </a:r>
          </a:p>
          <a:p>
            <a:pPr marL="0" indent="0">
              <a:buNone/>
            </a:pPr>
            <a:r>
              <a:rPr lang="en-GB" dirty="0">
                <a:latin typeface="Trebuchet MS"/>
              </a:rPr>
              <a:t>Pick some to celebrate each year and find out more about them.</a:t>
            </a:r>
            <a:endParaRPr lang="en-GB" dirty="0"/>
          </a:p>
          <a:p>
            <a:pPr marL="0" indent="0">
              <a:buNone/>
            </a:pPr>
            <a:endParaRPr lang="en-GB" dirty="0"/>
          </a:p>
        </p:txBody>
      </p:sp>
      <p:pic>
        <p:nvPicPr>
          <p:cNvPr id="1026" name="Picture 2" descr="Fireworks, Pyrotechnics, New Year">
            <a:extLst>
              <a:ext uri="{FF2B5EF4-FFF2-40B4-BE49-F238E27FC236}">
                <a16:creationId xmlns:a16="http://schemas.microsoft.com/office/drawing/2014/main" id="{3E1BE914-F50C-4070-9465-40D255D4ED1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6612" y="2068158"/>
            <a:ext cx="2234647"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nce, Balinese, Traditional, Women">
            <a:extLst>
              <a:ext uri="{FF2B5EF4-FFF2-40B4-BE49-F238E27FC236}">
                <a16:creationId xmlns:a16="http://schemas.microsoft.com/office/drawing/2014/main" id="{255C5F01-1BF8-4E8D-80F7-C21399C6A9D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6612" y="3718302"/>
            <a:ext cx="2425236"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nulog Dancer, Ethnic Dancer, Girls">
            <a:extLst>
              <a:ext uri="{FF2B5EF4-FFF2-40B4-BE49-F238E27FC236}">
                <a16:creationId xmlns:a16="http://schemas.microsoft.com/office/drawing/2014/main" id="{E584CEF1-926D-44B6-8479-9BA5D765222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81942" y="3718302"/>
            <a:ext cx="2387118"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896437"/>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Carnival </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72200" y="1602770"/>
            <a:ext cx="5183188" cy="4586893"/>
          </a:xfrm>
        </p:spPr>
        <p:txBody>
          <a:bodyPr/>
          <a:lstStyle/>
          <a:p>
            <a:pPr marL="0" indent="0">
              <a:buNone/>
            </a:pPr>
            <a:r>
              <a:rPr lang="en-GB" dirty="0"/>
              <a:t>Host a carnival with costumes, music and food to celebrate Carnival.</a:t>
            </a:r>
          </a:p>
          <a:p>
            <a:pPr marL="0" indent="0">
              <a:buNone/>
            </a:pPr>
            <a:r>
              <a:rPr lang="en-GB" dirty="0"/>
              <a:t>The Rio Carnival happens in February each year but lots of countries have different carnivals and festivals you can celebrate. </a:t>
            </a:r>
          </a:p>
        </p:txBody>
      </p:sp>
      <p:pic>
        <p:nvPicPr>
          <p:cNvPr id="18434" name="Picture 2" descr="Image result for carnival rio">
            <a:extLst>
              <a:ext uri="{FF2B5EF4-FFF2-40B4-BE49-F238E27FC236}">
                <a16:creationId xmlns:a16="http://schemas.microsoft.com/office/drawing/2014/main" id="{3D0EC8AC-E137-485B-A7BF-63BD39DB110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6734" y="1371195"/>
            <a:ext cx="3168509" cy="243731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See the source image">
            <a:extLst>
              <a:ext uri="{FF2B5EF4-FFF2-40B4-BE49-F238E27FC236}">
                <a16:creationId xmlns:a16="http://schemas.microsoft.com/office/drawing/2014/main" id="{03C54498-44DF-47C8-86CE-669C98849EE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6612" y="3808510"/>
            <a:ext cx="3249752" cy="243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192147"/>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Google Earth </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72200" y="1602770"/>
            <a:ext cx="5183188" cy="4586893"/>
          </a:xfrm>
        </p:spPr>
        <p:txBody>
          <a:bodyPr>
            <a:normAutofit/>
          </a:bodyPr>
          <a:lstStyle/>
          <a:p>
            <a:pPr marL="0" indent="0">
              <a:buNone/>
            </a:pPr>
            <a:r>
              <a:rPr lang="en-GB" b="0" i="0" u="none" strike="noStrike" dirty="0">
                <a:solidFill>
                  <a:srgbClr val="000000"/>
                </a:solidFill>
                <a:effectLst/>
              </a:rPr>
              <a:t>Use Google Earth to explore the world and visit places the girls have heard of. </a:t>
            </a:r>
          </a:p>
          <a:p>
            <a:pPr marL="0" indent="0">
              <a:buNone/>
            </a:pPr>
            <a:endParaRPr lang="en-GB" dirty="0">
              <a:solidFill>
                <a:srgbClr val="000000"/>
              </a:solidFill>
            </a:endParaRPr>
          </a:p>
          <a:p>
            <a:pPr marL="0" indent="0">
              <a:buNone/>
            </a:pPr>
            <a:r>
              <a:rPr lang="en-GB" b="0" i="0" u="none" strike="noStrike" dirty="0">
                <a:solidFill>
                  <a:srgbClr val="000000"/>
                </a:solidFill>
                <a:effectLst/>
              </a:rPr>
              <a:t>Do a Scavenger hunt or Treasure Hunt</a:t>
            </a:r>
            <a:endParaRPr lang="en-GB" dirty="0"/>
          </a:p>
        </p:txBody>
      </p:sp>
      <p:pic>
        <p:nvPicPr>
          <p:cNvPr id="7" name="Picture 6">
            <a:extLst>
              <a:ext uri="{FF2B5EF4-FFF2-40B4-BE49-F238E27FC236}">
                <a16:creationId xmlns:a16="http://schemas.microsoft.com/office/drawing/2014/main" id="{4120A236-122C-4A5A-88A2-CB58D43495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6612" y="2192094"/>
            <a:ext cx="4909095" cy="2851866"/>
          </a:xfrm>
          <a:prstGeom prst="rect">
            <a:avLst/>
          </a:prstGeom>
        </p:spPr>
      </p:pic>
    </p:spTree>
    <p:extLst>
      <p:ext uri="{BB962C8B-B14F-4D97-AF65-F5344CB8AC3E}">
        <p14:creationId xmlns:p14="http://schemas.microsoft.com/office/powerpoint/2010/main" val="121066403"/>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latin typeface="Trebuchet MS"/>
              </a:rPr>
              <a:t>Hot Air Balloons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normAutofit lnSpcReduction="10000"/>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72200" y="1681163"/>
            <a:ext cx="5183188" cy="3732662"/>
          </a:xfrm>
        </p:spPr>
        <p:txBody>
          <a:bodyPr vert="horz" lIns="91440" tIns="45720" rIns="91440" bIns="45720" rtlCol="0" anchor="t">
            <a:normAutofit lnSpcReduction="10000"/>
          </a:bodyPr>
          <a:lstStyle/>
          <a:p>
            <a:pPr marL="0" indent="0">
              <a:buNone/>
            </a:pPr>
            <a:r>
              <a:rPr lang="en-GB" dirty="0"/>
              <a:t>Hot Air Balloons were the first way air mail was transported, inspired stories, races and festivals around the world.</a:t>
            </a:r>
          </a:p>
          <a:p>
            <a:pPr marL="0" indent="0">
              <a:buNone/>
            </a:pPr>
            <a:r>
              <a:rPr lang="en-GB" dirty="0"/>
              <a:t>  </a:t>
            </a:r>
          </a:p>
          <a:p>
            <a:pPr marL="0" indent="0">
              <a:buNone/>
            </a:pPr>
            <a:r>
              <a:rPr lang="en-GB" dirty="0">
                <a:latin typeface="Trebuchet MS"/>
              </a:rPr>
              <a:t>Watch some videos from Hot Air Balloon festivals then design your own hot air balloons.</a:t>
            </a:r>
            <a:endParaRPr lang="en-GB" dirty="0"/>
          </a:p>
        </p:txBody>
      </p:sp>
      <p:pic>
        <p:nvPicPr>
          <p:cNvPr id="17410" name="Picture 2" descr="See the source image">
            <a:extLst>
              <a:ext uri="{FF2B5EF4-FFF2-40B4-BE49-F238E27FC236}">
                <a16:creationId xmlns:a16="http://schemas.microsoft.com/office/drawing/2014/main" id="{4A9AA958-0E64-47F3-8151-F8B6DDABE1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0692" y="1681163"/>
            <a:ext cx="4976883" cy="373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110068"/>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Japanese Tea Ceremony</a:t>
            </a:r>
          </a:p>
        </p:txBody>
      </p:sp>
      <p:sp>
        <p:nvSpPr>
          <p:cNvPr id="3" name="Content Placeholder 2">
            <a:extLst>
              <a:ext uri="{FF2B5EF4-FFF2-40B4-BE49-F238E27FC236}">
                <a16:creationId xmlns:a16="http://schemas.microsoft.com/office/drawing/2014/main" id="{666F4648-C640-4DE2-9F21-56C921E92FDA}"/>
              </a:ext>
            </a:extLst>
          </p:cNvPr>
          <p:cNvSpPr>
            <a:spLocks noGrp="1"/>
          </p:cNvSpPr>
          <p:nvPr>
            <p:ph sz="quarter" idx="4"/>
          </p:nvPr>
        </p:nvSpPr>
        <p:spPr>
          <a:xfrm>
            <a:off x="6172200" y="1904574"/>
            <a:ext cx="5183188" cy="3684588"/>
          </a:xfrm>
        </p:spPr>
        <p:txBody>
          <a:bodyPr vert="horz" lIns="91440" tIns="45720" rIns="91440" bIns="45720" rtlCol="0" anchor="t">
            <a:normAutofit/>
          </a:bodyPr>
          <a:lstStyle/>
          <a:p>
            <a:pPr marL="0" indent="0">
              <a:buNone/>
            </a:pPr>
            <a:r>
              <a:rPr lang="en-GB" dirty="0">
                <a:latin typeface="Trebuchet MS"/>
              </a:rPr>
              <a:t>An old tradition in Japan is the Tea Ceremony.  </a:t>
            </a:r>
            <a:endParaRPr lang="en-GB" dirty="0"/>
          </a:p>
          <a:p>
            <a:pPr marL="0" indent="0">
              <a:buNone/>
            </a:pPr>
            <a:r>
              <a:rPr lang="en-GB" dirty="0"/>
              <a:t>You could hold your own in a face to face or online meeting explaining the significance of all the actions. </a:t>
            </a:r>
          </a:p>
          <a:p>
            <a:pPr marL="0" indent="0">
              <a:buNone/>
            </a:pPr>
            <a:endParaRPr lang="en-GB" dirty="0"/>
          </a:p>
        </p:txBody>
      </p:sp>
      <p:pic>
        <p:nvPicPr>
          <p:cNvPr id="7" name="Picture 2" descr="See the source image">
            <a:extLst>
              <a:ext uri="{FF2B5EF4-FFF2-40B4-BE49-F238E27FC236}">
                <a16:creationId xmlns:a16="http://schemas.microsoft.com/office/drawing/2014/main" id="{47105764-920E-494C-BDAA-18EDA685A452}"/>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836612" y="1904574"/>
            <a:ext cx="4770641" cy="3583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189623"/>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Design a Japanese Happi Coat</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9788" y="1681163"/>
            <a:ext cx="5157787" cy="4508500"/>
          </a:xfrm>
        </p:spPr>
        <p:txBody>
          <a:bodyPr vert="horz" lIns="91440" tIns="45720" rIns="91440" bIns="45720" rtlCol="0" anchor="t">
            <a:normAutofit/>
          </a:bodyPr>
          <a:lstStyle/>
          <a:p>
            <a:pPr marL="0" indent="0">
              <a:buNone/>
            </a:pPr>
            <a:r>
              <a:rPr lang="en-GB" b="0" i="0" u="none" strike="noStrike" dirty="0">
                <a:solidFill>
                  <a:srgbClr val="000000"/>
                </a:solidFill>
                <a:effectLst/>
                <a:latin typeface="Trebuchet MS"/>
              </a:rPr>
              <a:t>Happi Coats are a traditional coat that is worn in Japan at time of celebration, </a:t>
            </a:r>
            <a:r>
              <a:rPr lang="en-GB" dirty="0">
                <a:solidFill>
                  <a:srgbClr val="000000"/>
                </a:solidFill>
                <a:latin typeface="Trebuchet MS"/>
              </a:rPr>
              <a:t>or </a:t>
            </a:r>
            <a:r>
              <a:rPr lang="en-GB" b="0" i="0" u="none" strike="noStrike" dirty="0">
                <a:solidFill>
                  <a:srgbClr val="000000"/>
                </a:solidFill>
                <a:effectLst/>
                <a:latin typeface="Trebuchet MS"/>
              </a:rPr>
              <a:t>festivals</a:t>
            </a:r>
            <a:r>
              <a:rPr lang="en-GB" dirty="0">
                <a:solidFill>
                  <a:srgbClr val="000000"/>
                </a:solidFill>
                <a:latin typeface="Trebuchet MS"/>
              </a:rPr>
              <a:t> </a:t>
            </a:r>
            <a:r>
              <a:rPr lang="en-GB" b="0" i="0" u="none" strike="noStrike" dirty="0">
                <a:solidFill>
                  <a:srgbClr val="000000"/>
                </a:solidFill>
                <a:effectLst/>
                <a:latin typeface="Trebuchet MS"/>
              </a:rPr>
              <a:t> (similar to how in the UK we might get T-shirts made).</a:t>
            </a:r>
            <a:r>
              <a:rPr lang="en-GB" dirty="0">
                <a:solidFill>
                  <a:srgbClr val="000000"/>
                </a:solidFill>
                <a:latin typeface="Trebuchet MS"/>
              </a:rPr>
              <a:t>  </a:t>
            </a:r>
            <a:endParaRPr lang="en-GB" b="0" i="0" u="none" strike="noStrike" dirty="0">
              <a:solidFill>
                <a:srgbClr val="000000"/>
              </a:solidFill>
              <a:effectLst/>
            </a:endParaRPr>
          </a:p>
          <a:p>
            <a:pPr marL="0" indent="0">
              <a:buNone/>
            </a:pPr>
            <a:endParaRPr lang="en-GB" dirty="0">
              <a:solidFill>
                <a:srgbClr val="000000"/>
              </a:solidFill>
            </a:endParaRPr>
          </a:p>
          <a:p>
            <a:pPr marL="0" indent="0">
              <a:buNone/>
            </a:pPr>
            <a:r>
              <a:rPr lang="en-GB" b="0" i="0" u="none" strike="noStrike" dirty="0">
                <a:solidFill>
                  <a:srgbClr val="000000"/>
                </a:solidFill>
                <a:effectLst/>
                <a:latin typeface="Trebuchet MS"/>
              </a:rPr>
              <a:t>Get the girls to design their own</a:t>
            </a:r>
            <a:r>
              <a:rPr lang="en-GB" dirty="0">
                <a:latin typeface="Trebuchet MS"/>
              </a:rPr>
              <a:t>. </a:t>
            </a:r>
            <a:endParaRPr lang="en-GB" dirty="0"/>
          </a:p>
        </p:txBody>
      </p:sp>
      <p:pic>
        <p:nvPicPr>
          <p:cNvPr id="40962" name="Picture 2" descr="See the source image">
            <a:extLst>
              <a:ext uri="{FF2B5EF4-FFF2-40B4-BE49-F238E27FC236}">
                <a16:creationId xmlns:a16="http://schemas.microsoft.com/office/drawing/2014/main" id="{5557D0D5-7B05-4316-AE36-9FECF88DC0E7}"/>
              </a:ext>
            </a:extLst>
          </p:cNvPr>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7908534" y="34290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Image result for happi coats">
            <a:extLst>
              <a:ext uri="{FF2B5EF4-FFF2-40B4-BE49-F238E27FC236}">
                <a16:creationId xmlns:a16="http://schemas.microsoft.com/office/drawing/2014/main" id="{AC30D192-A196-46C2-8835-F829670970F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60934" y="1681163"/>
            <a:ext cx="2743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013491"/>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Japanese Children’s Day</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9788" y="1937982"/>
            <a:ext cx="5157787" cy="4251681"/>
          </a:xfrm>
        </p:spPr>
        <p:txBody>
          <a:bodyPr>
            <a:normAutofit/>
          </a:bodyPr>
          <a:lstStyle/>
          <a:p>
            <a:pPr marL="0" indent="0">
              <a:buNone/>
            </a:pPr>
            <a:r>
              <a:rPr lang="en-GB" b="0" i="0" u="none" strike="noStrike" dirty="0">
                <a:solidFill>
                  <a:srgbClr val="000000"/>
                </a:solidFill>
                <a:effectLst/>
              </a:rPr>
              <a:t>In Japan on the 5th day of the 5th month it is Children’s Day - a day to celebrate children's personalities and celebrate happy children</a:t>
            </a:r>
            <a:r>
              <a:rPr lang="en-GB" dirty="0"/>
              <a:t>.</a:t>
            </a:r>
          </a:p>
          <a:p>
            <a:pPr marL="0" indent="0">
              <a:buNone/>
            </a:pPr>
            <a:endParaRPr lang="en-GB" dirty="0"/>
          </a:p>
          <a:p>
            <a:pPr marL="0" indent="0">
              <a:buNone/>
            </a:pPr>
            <a:r>
              <a:rPr lang="en-GB" dirty="0"/>
              <a:t>Find out what they do to celebrate. </a:t>
            </a:r>
          </a:p>
        </p:txBody>
      </p:sp>
      <p:pic>
        <p:nvPicPr>
          <p:cNvPr id="43014" name="Picture 6" descr="See the source image">
            <a:extLst>
              <a:ext uri="{FF2B5EF4-FFF2-40B4-BE49-F238E27FC236}">
                <a16:creationId xmlns:a16="http://schemas.microsoft.com/office/drawing/2014/main" id="{45FB6CAE-1885-458D-8072-C0FC4C0B4C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2152" y="1602770"/>
            <a:ext cx="3838661" cy="4251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152833"/>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Pancakes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662367" y="1377696"/>
            <a:ext cx="5595533" cy="4974336"/>
          </a:xfrm>
        </p:spPr>
        <p:txBody>
          <a:bodyPr vert="horz" lIns="91440" tIns="45720" rIns="91440" bIns="45720" rtlCol="0" anchor="t">
            <a:noAutofit/>
          </a:bodyPr>
          <a:lstStyle/>
          <a:p>
            <a:pPr marL="0" indent="0">
              <a:buNone/>
            </a:pPr>
            <a:r>
              <a:rPr lang="en-GB" dirty="0">
                <a:latin typeface="Trebuchet MS"/>
              </a:rPr>
              <a:t>Pancakes are made /eaten differently across the world. Explore many of the ways and do a taste test...</a:t>
            </a:r>
            <a:endParaRPr lang="en-GB" dirty="0"/>
          </a:p>
          <a:p>
            <a:pPr>
              <a:spcBef>
                <a:spcPts val="0"/>
              </a:spcBef>
            </a:pPr>
            <a:r>
              <a:rPr lang="en-GB" dirty="0"/>
              <a:t>Lemon and Sugar in the UK</a:t>
            </a:r>
          </a:p>
          <a:p>
            <a:pPr>
              <a:spcBef>
                <a:spcPts val="0"/>
              </a:spcBef>
            </a:pPr>
            <a:r>
              <a:rPr lang="en-GB" dirty="0"/>
              <a:t>Maple Syrup in Canada</a:t>
            </a:r>
          </a:p>
          <a:p>
            <a:pPr>
              <a:spcBef>
                <a:spcPts val="0"/>
              </a:spcBef>
            </a:pPr>
            <a:r>
              <a:rPr lang="en-GB" dirty="0"/>
              <a:t>Crepes in France</a:t>
            </a:r>
          </a:p>
          <a:p>
            <a:pPr>
              <a:spcBef>
                <a:spcPts val="0"/>
              </a:spcBef>
            </a:pPr>
            <a:r>
              <a:rPr lang="en-GB" dirty="0">
                <a:latin typeface="Trebuchet MS"/>
              </a:rPr>
              <a:t>Pannukakku in Finland</a:t>
            </a:r>
          </a:p>
          <a:p>
            <a:pPr>
              <a:spcBef>
                <a:spcPts val="0"/>
              </a:spcBef>
            </a:pPr>
            <a:r>
              <a:rPr lang="en-GB" dirty="0">
                <a:latin typeface="Trebuchet MS"/>
              </a:rPr>
              <a:t>Savoury pancakes </a:t>
            </a:r>
            <a:endParaRPr lang="en-GB" dirty="0"/>
          </a:p>
          <a:p>
            <a:pPr>
              <a:spcBef>
                <a:spcPts val="0"/>
              </a:spcBef>
            </a:pPr>
            <a:r>
              <a:rPr lang="en-GB" dirty="0">
                <a:latin typeface="Trebuchet MS"/>
              </a:rPr>
              <a:t>Tiganites in Greece</a:t>
            </a:r>
          </a:p>
          <a:p>
            <a:pPr>
              <a:spcBef>
                <a:spcPts val="0"/>
              </a:spcBef>
            </a:pPr>
            <a:r>
              <a:rPr lang="en-GB" dirty="0">
                <a:latin typeface="Trebuchet MS"/>
              </a:rPr>
              <a:t>Uttapam in India</a:t>
            </a:r>
          </a:p>
          <a:p>
            <a:pPr>
              <a:spcBef>
                <a:spcPts val="0"/>
              </a:spcBef>
            </a:pPr>
            <a:r>
              <a:rPr lang="en-GB" dirty="0">
                <a:latin typeface="Trebuchet MS"/>
              </a:rPr>
              <a:t>Raggmunk in Sweden</a:t>
            </a:r>
          </a:p>
        </p:txBody>
      </p:sp>
      <p:pic>
        <p:nvPicPr>
          <p:cNvPr id="19458" name="Picture 2" descr="Pancakes, Pancake, Süsspeise, Egg, Milk">
            <a:extLst>
              <a:ext uri="{FF2B5EF4-FFF2-40B4-BE49-F238E27FC236}">
                <a16:creationId xmlns:a16="http://schemas.microsoft.com/office/drawing/2014/main" id="{8B419498-468F-464C-8850-49BF989155A1}"/>
              </a:ext>
            </a:extLst>
          </p:cNvPr>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6435322" y="3739405"/>
            <a:ext cx="3035271" cy="170859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Pancake, Honey, Fruits, Apricots">
            <a:extLst>
              <a:ext uri="{FF2B5EF4-FFF2-40B4-BE49-F238E27FC236}">
                <a16:creationId xmlns:a16="http://schemas.microsoft.com/office/drawing/2014/main" id="{82C7160D-5F5C-4FC8-B6BA-010BE5B43BB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56577" y="1578154"/>
            <a:ext cx="3124286" cy="20828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5411664-8F4D-4862-9156-0482EF357EE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48014" y="3698095"/>
            <a:ext cx="1881619" cy="1749906"/>
          </a:xfrm>
          <a:prstGeom prst="rect">
            <a:avLst/>
          </a:prstGeom>
        </p:spPr>
      </p:pic>
      <p:pic>
        <p:nvPicPr>
          <p:cNvPr id="8" name="Picture 7">
            <a:extLst>
              <a:ext uri="{FF2B5EF4-FFF2-40B4-BE49-F238E27FC236}">
                <a16:creationId xmlns:a16="http://schemas.microsoft.com/office/drawing/2014/main" id="{4391B428-8639-42EE-B687-B629846DFAB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65208" y="1681164"/>
            <a:ext cx="2291369" cy="1944723"/>
          </a:xfrm>
          <a:prstGeom prst="rect">
            <a:avLst/>
          </a:prstGeom>
        </p:spPr>
      </p:pic>
    </p:spTree>
    <p:extLst>
      <p:ext uri="{BB962C8B-B14F-4D97-AF65-F5344CB8AC3E}">
        <p14:creationId xmlns:p14="http://schemas.microsoft.com/office/powerpoint/2010/main" val="160719394"/>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Symbols and Packaging</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72200" y="1681163"/>
            <a:ext cx="5183188" cy="4508500"/>
          </a:xfrm>
        </p:spPr>
        <p:txBody>
          <a:bodyPr vert="horz" lIns="91440" tIns="45720" rIns="91440" bIns="45720" rtlCol="0" anchor="t">
            <a:normAutofit/>
          </a:bodyPr>
          <a:lstStyle/>
          <a:p>
            <a:pPr marL="0" indent="0">
              <a:buNone/>
            </a:pPr>
            <a:r>
              <a:rPr lang="en-GB" dirty="0">
                <a:latin typeface="Trebuchet MS"/>
              </a:rPr>
              <a:t>Much of our food comes from around the world but what organisations exist to protect the planet and the communities? </a:t>
            </a:r>
            <a:endParaRPr lang="en-GB" dirty="0"/>
          </a:p>
          <a:p>
            <a:pPr marL="0" indent="0">
              <a:buNone/>
            </a:pPr>
            <a:r>
              <a:rPr lang="en-GB" dirty="0"/>
              <a:t>What do the symbols on the packaging mean - what should we be looking for when shopping?</a:t>
            </a:r>
          </a:p>
          <a:p>
            <a:pPr marL="0" indent="0">
              <a:buNone/>
            </a:pPr>
            <a:r>
              <a:rPr lang="en-GB" dirty="0">
                <a:latin typeface="Trebuchet MS"/>
              </a:rPr>
              <a:t>Explore these with the unit.</a:t>
            </a:r>
            <a:endParaRPr lang="en-GB" dirty="0"/>
          </a:p>
          <a:p>
            <a:pPr marL="0" indent="0">
              <a:buNone/>
            </a:pPr>
            <a:endParaRPr lang="en-GB" dirty="0"/>
          </a:p>
        </p:txBody>
      </p:sp>
      <p:pic>
        <p:nvPicPr>
          <p:cNvPr id="7" name="Picture 6" descr="A close up of a sign&#10;&#10;Description automatically generated">
            <a:extLst>
              <a:ext uri="{FF2B5EF4-FFF2-40B4-BE49-F238E27FC236}">
                <a16:creationId xmlns:a16="http://schemas.microsoft.com/office/drawing/2014/main" id="{2239B855-BD68-4E9F-9DB0-EDF788C2E9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900" y="1544715"/>
            <a:ext cx="1463741" cy="1463741"/>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435D1E70-5317-4540-93A4-EB2A987902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4673" y="3127386"/>
            <a:ext cx="1678968" cy="1116981"/>
          </a:xfrm>
          <a:prstGeom prst="rect">
            <a:avLst/>
          </a:prstGeom>
        </p:spPr>
      </p:pic>
      <p:pic>
        <p:nvPicPr>
          <p:cNvPr id="9" name="Picture 8" descr="A close up of a logo&#10;&#10;Description automatically generated">
            <a:extLst>
              <a:ext uri="{FF2B5EF4-FFF2-40B4-BE49-F238E27FC236}">
                <a16:creationId xmlns:a16="http://schemas.microsoft.com/office/drawing/2014/main" id="{65F223C7-45D7-49DD-91AD-5D9957A1553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54167" y="1718574"/>
            <a:ext cx="1499704" cy="1347835"/>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2D2E981E-B726-4936-8822-A5B15CE14ED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2165" r="5749" b="10576"/>
          <a:stretch/>
        </p:blipFill>
        <p:spPr>
          <a:xfrm>
            <a:off x="1073678" y="4399604"/>
            <a:ext cx="1498968" cy="122872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04B8E10E-05DF-4349-8B1A-7F45FB580CE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24397" y="2843129"/>
            <a:ext cx="1463741" cy="1504240"/>
          </a:xfrm>
          <a:prstGeom prst="rect">
            <a:avLst/>
          </a:prstGeom>
        </p:spPr>
      </p:pic>
      <p:pic>
        <p:nvPicPr>
          <p:cNvPr id="12" name="Picture 11" descr="A close up of a sign&#10;&#10;Description automatically generated">
            <a:extLst>
              <a:ext uri="{FF2B5EF4-FFF2-40B4-BE49-F238E27FC236}">
                <a16:creationId xmlns:a16="http://schemas.microsoft.com/office/drawing/2014/main" id="{EEEC9C9D-7DB4-422A-8335-DBCFF8204FC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38267" y="3118644"/>
            <a:ext cx="1143000" cy="1228725"/>
          </a:xfrm>
          <a:prstGeom prst="rect">
            <a:avLst/>
          </a:prstGeom>
        </p:spPr>
      </p:pic>
      <p:pic>
        <p:nvPicPr>
          <p:cNvPr id="13" name="Picture 12" descr="A close up of a flower&#10;&#10;Description automatically generated">
            <a:extLst>
              <a:ext uri="{FF2B5EF4-FFF2-40B4-BE49-F238E27FC236}">
                <a16:creationId xmlns:a16="http://schemas.microsoft.com/office/drawing/2014/main" id="{8389DBFC-6444-4784-BAA7-BE6DDA25072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04019" y="4526052"/>
            <a:ext cx="1463741" cy="975827"/>
          </a:xfrm>
          <a:prstGeom prst="rect">
            <a:avLst/>
          </a:prstGeom>
        </p:spPr>
      </p:pic>
    </p:spTree>
    <p:extLst>
      <p:ext uri="{BB962C8B-B14F-4D97-AF65-F5344CB8AC3E}">
        <p14:creationId xmlns:p14="http://schemas.microsoft.com/office/powerpoint/2010/main" val="3440839514"/>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latin typeface="Trebuchet MS"/>
              </a:rPr>
              <a:t>International Women’s Day </a:t>
            </a:r>
            <a:endParaRPr lang="en-GB" sz="5400" b="1" dirty="0">
              <a:solidFill>
                <a:srgbClr val="CC00CC"/>
              </a:solidFill>
            </a:endParaRP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674344" y="2522764"/>
            <a:ext cx="5157787" cy="3684588"/>
          </a:xfrm>
        </p:spPr>
        <p:txBody>
          <a:bodyPr/>
          <a:lstStyle/>
          <a:p>
            <a:pPr marL="0" indent="0">
              <a:buNone/>
            </a:pPr>
            <a:endParaRPr lang="en-GB" dirty="0"/>
          </a:p>
          <a:p>
            <a:pPr marL="0" indent="0">
              <a:buNone/>
            </a:pPr>
            <a:endParaRPr lang="en-GB" dirty="0"/>
          </a:p>
        </p:txBody>
      </p:sp>
      <p:pic>
        <p:nvPicPr>
          <p:cNvPr id="32774" name="Picture 6" descr="Image result for international women's day">
            <a:extLst>
              <a:ext uri="{FF2B5EF4-FFF2-40B4-BE49-F238E27FC236}">
                <a16:creationId xmlns:a16="http://schemas.microsoft.com/office/drawing/2014/main" id="{F74EC636-FA1E-42B2-B68E-406581FF1D5D}"/>
              </a:ext>
            </a:extLst>
          </p:cNvPr>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6795163" y="2399386"/>
            <a:ext cx="4722493" cy="27779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68B2F32-93E5-4B98-BEB2-26BC9DADCCF2}"/>
              </a:ext>
            </a:extLst>
          </p:cNvPr>
          <p:cNvSpPr txBox="1"/>
          <p:nvPr/>
        </p:nvSpPr>
        <p:spPr>
          <a:xfrm>
            <a:off x="836612" y="1602770"/>
            <a:ext cx="5806672" cy="4401205"/>
          </a:xfrm>
          <a:prstGeom prst="rect">
            <a:avLst/>
          </a:prstGeom>
          <a:noFill/>
        </p:spPr>
        <p:txBody>
          <a:bodyPr wrap="square" lIns="91440" tIns="45720" rIns="91440" bIns="45720" anchor="t">
            <a:spAutoFit/>
          </a:bodyPr>
          <a:lstStyle/>
          <a:p>
            <a:r>
              <a:rPr lang="en-GB" sz="2800" dirty="0">
                <a:latin typeface="Trebuchet MS" panose="020B0603020202020204" pitchFamily="34" charset="0"/>
              </a:rPr>
              <a:t>International Women's Day is a global day celebrating the social, economic, cultural and political achievements of women. The day also marks a call to action for accelerating gender parity. </a:t>
            </a:r>
          </a:p>
          <a:p>
            <a:endParaRPr lang="en-GB" sz="2800" dirty="0">
              <a:latin typeface="Trebuchet MS" panose="020B0603020202020204" pitchFamily="34" charset="0"/>
            </a:endParaRPr>
          </a:p>
          <a:p>
            <a:r>
              <a:rPr lang="en-GB" sz="2800" dirty="0">
                <a:latin typeface="Trebuchet MS"/>
              </a:rPr>
              <a:t>Marked annually on 8</a:t>
            </a:r>
            <a:r>
              <a:rPr lang="en-GB" sz="2800" baseline="30000" dirty="0">
                <a:latin typeface="Trebuchet MS"/>
              </a:rPr>
              <a:t>th</a:t>
            </a:r>
            <a:r>
              <a:rPr lang="en-GB" sz="2800" dirty="0">
                <a:latin typeface="Trebuchet MS"/>
              </a:rPr>
              <a:t> March. </a:t>
            </a:r>
            <a:endParaRPr lang="en-GB" sz="2800" dirty="0">
              <a:latin typeface="Trebuchet MS" panose="020B0603020202020204" pitchFamily="34" charset="0"/>
            </a:endParaRPr>
          </a:p>
          <a:p>
            <a:r>
              <a:rPr lang="en-GB" sz="2800" dirty="0">
                <a:latin typeface="Trebuchet MS"/>
              </a:rPr>
              <a:t>The 2021 theme is </a:t>
            </a:r>
            <a:endParaRPr lang="en-GB" sz="2800" dirty="0">
              <a:latin typeface="Trebuchet MS" panose="020B0603020202020204" pitchFamily="34" charset="0"/>
            </a:endParaRPr>
          </a:p>
          <a:p>
            <a:r>
              <a:rPr lang="en-GB" sz="2800" i="0" dirty="0">
                <a:effectLst/>
                <a:latin typeface="Trebuchet MS" panose="020B0603020202020204" pitchFamily="34" charset="0"/>
              </a:rPr>
              <a:t>'</a:t>
            </a:r>
            <a:r>
              <a:rPr lang="en-GB" sz="2800" i="0" u="none" strike="noStrike" dirty="0">
                <a:effectLst/>
                <a:latin typeface="Trebuchet MS" panose="020B0603020202020204" pitchFamily="34" charset="0"/>
              </a:rPr>
              <a:t>Choose To Challenge</a:t>
            </a:r>
            <a:r>
              <a:rPr lang="en-GB" sz="2800" i="0" dirty="0">
                <a:effectLst/>
                <a:latin typeface="Trebuchet MS" panose="020B0603020202020204" pitchFamily="34" charset="0"/>
              </a:rPr>
              <a:t>'. </a:t>
            </a:r>
            <a:endParaRPr lang="en-GB" sz="2800" dirty="0">
              <a:latin typeface="Trebuchet MS" panose="020B0603020202020204" pitchFamily="34" charset="0"/>
            </a:endParaRPr>
          </a:p>
        </p:txBody>
      </p:sp>
    </p:spTree>
    <p:extLst>
      <p:ext uri="{BB962C8B-B14F-4D97-AF65-F5344CB8AC3E}">
        <p14:creationId xmlns:p14="http://schemas.microsoft.com/office/powerpoint/2010/main" val="987280536"/>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Fairtrade Fortnight</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normAutofit/>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5718048" y="1602770"/>
            <a:ext cx="5637340" cy="4586893"/>
          </a:xfrm>
        </p:spPr>
        <p:txBody>
          <a:bodyPr vert="horz" lIns="91440" tIns="45720" rIns="91440" bIns="45720" rtlCol="0" anchor="t">
            <a:normAutofit/>
          </a:bodyPr>
          <a:lstStyle/>
          <a:p>
            <a:pPr marL="0" indent="0">
              <a:buNone/>
            </a:pPr>
            <a:r>
              <a:rPr lang="en-GB" dirty="0">
                <a:latin typeface="Trebuchet MS"/>
              </a:rPr>
              <a:t>Each year Fairtrade Fortnight (in Feb/March) is a chance to share the stories of people who grow our food, drinks and cotton. And to consider how climate change is impacting them and what we can each do to ensure a fairer world to live in. </a:t>
            </a:r>
            <a:endParaRPr lang="en-GB" dirty="0"/>
          </a:p>
          <a:p>
            <a:pPr marL="0" indent="0">
              <a:buNone/>
            </a:pPr>
            <a:r>
              <a:rPr lang="en-GB" dirty="0">
                <a:latin typeface="Trebuchet MS"/>
              </a:rPr>
              <a:t>The Fairtrade Foundation has ideas and resources you can use.</a:t>
            </a:r>
            <a:endParaRPr lang="en-GB" dirty="0"/>
          </a:p>
        </p:txBody>
      </p:sp>
      <p:pic>
        <p:nvPicPr>
          <p:cNvPr id="14338" name="Picture 2" descr="See the source image">
            <a:extLst>
              <a:ext uri="{FF2B5EF4-FFF2-40B4-BE49-F238E27FC236}">
                <a16:creationId xmlns:a16="http://schemas.microsoft.com/office/drawing/2014/main" id="{535E5FC0-18DE-4053-8392-8E197B7C51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8027" y="2583469"/>
            <a:ext cx="4412613" cy="2298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041891"/>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Race around the world</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9788" y="1897039"/>
            <a:ext cx="5157787" cy="4292624"/>
          </a:xfrm>
        </p:spPr>
        <p:txBody>
          <a:bodyPr>
            <a:normAutofit/>
          </a:bodyPr>
          <a:lstStyle/>
          <a:p>
            <a:pPr marL="0" indent="0">
              <a:lnSpc>
                <a:spcPct val="100000"/>
              </a:lnSpc>
              <a:spcBef>
                <a:spcPts val="0"/>
              </a:spcBef>
              <a:buNone/>
            </a:pPr>
            <a:r>
              <a:rPr lang="en-GB" b="0" i="0" u="none" strike="noStrike" dirty="0">
                <a:solidFill>
                  <a:srgbClr val="000000"/>
                </a:solidFill>
                <a:effectLst/>
              </a:rPr>
              <a:t>Get your unit in small teams to plan a route around the world in 8 stops!</a:t>
            </a:r>
          </a:p>
          <a:p>
            <a:pPr marL="0" indent="0">
              <a:lnSpc>
                <a:spcPct val="100000"/>
              </a:lnSpc>
              <a:spcBef>
                <a:spcPts val="0"/>
              </a:spcBef>
              <a:buNone/>
            </a:pPr>
            <a:endParaRPr lang="en-GB" b="0" i="0" u="none" strike="noStrike" dirty="0">
              <a:solidFill>
                <a:srgbClr val="000000"/>
              </a:solidFill>
              <a:effectLst/>
            </a:endParaRPr>
          </a:p>
          <a:p>
            <a:pPr marL="0" indent="0">
              <a:lnSpc>
                <a:spcPct val="100000"/>
              </a:lnSpc>
              <a:spcBef>
                <a:spcPts val="0"/>
              </a:spcBef>
              <a:buNone/>
            </a:pPr>
            <a:r>
              <a:rPr lang="en-GB" dirty="0">
                <a:solidFill>
                  <a:srgbClr val="000000"/>
                </a:solidFill>
              </a:rPr>
              <a:t>W</a:t>
            </a:r>
            <a:r>
              <a:rPr lang="en-GB" b="0" i="0" u="none" strike="noStrike" dirty="0">
                <a:solidFill>
                  <a:srgbClr val="000000"/>
                </a:solidFill>
                <a:effectLst/>
              </a:rPr>
              <a:t>here would they go?</a:t>
            </a:r>
          </a:p>
          <a:p>
            <a:pPr marL="0" indent="0">
              <a:lnSpc>
                <a:spcPct val="100000"/>
              </a:lnSpc>
              <a:spcBef>
                <a:spcPts val="0"/>
              </a:spcBef>
              <a:buNone/>
            </a:pPr>
            <a:endParaRPr lang="en-GB" b="0" i="0" u="none" strike="noStrike" dirty="0">
              <a:solidFill>
                <a:srgbClr val="000000"/>
              </a:solidFill>
              <a:effectLst/>
            </a:endParaRPr>
          </a:p>
          <a:p>
            <a:pPr marL="0" indent="0">
              <a:lnSpc>
                <a:spcPct val="100000"/>
              </a:lnSpc>
              <a:spcBef>
                <a:spcPts val="0"/>
              </a:spcBef>
              <a:buNone/>
            </a:pPr>
            <a:r>
              <a:rPr lang="en-GB" dirty="0">
                <a:solidFill>
                  <a:srgbClr val="000000"/>
                </a:solidFill>
              </a:rPr>
              <a:t>Where would they stop?</a:t>
            </a:r>
          </a:p>
          <a:p>
            <a:pPr marL="0" indent="0">
              <a:lnSpc>
                <a:spcPct val="100000"/>
              </a:lnSpc>
              <a:spcBef>
                <a:spcPts val="0"/>
              </a:spcBef>
              <a:buNone/>
            </a:pPr>
            <a:endParaRPr lang="en-GB" dirty="0">
              <a:solidFill>
                <a:srgbClr val="000000"/>
              </a:solidFill>
            </a:endParaRPr>
          </a:p>
          <a:p>
            <a:pPr marL="0" indent="0">
              <a:lnSpc>
                <a:spcPct val="100000"/>
              </a:lnSpc>
              <a:spcBef>
                <a:spcPts val="0"/>
              </a:spcBef>
              <a:buNone/>
            </a:pPr>
            <a:r>
              <a:rPr lang="en-GB" dirty="0">
                <a:solidFill>
                  <a:srgbClr val="000000"/>
                </a:solidFill>
              </a:rPr>
              <a:t>How would </a:t>
            </a:r>
            <a:r>
              <a:rPr lang="en-GB" b="0" i="0" u="none" strike="noStrike" dirty="0">
                <a:solidFill>
                  <a:srgbClr val="000000"/>
                </a:solidFill>
                <a:effectLst/>
              </a:rPr>
              <a:t>they get there?</a:t>
            </a:r>
            <a:r>
              <a:rPr lang="en-GB" dirty="0"/>
              <a:t> </a:t>
            </a:r>
          </a:p>
          <a:p>
            <a:pPr marL="0" indent="0">
              <a:lnSpc>
                <a:spcPct val="100000"/>
              </a:lnSpc>
              <a:spcBef>
                <a:spcPts val="0"/>
              </a:spcBef>
              <a:buNone/>
            </a:pPr>
            <a:endParaRPr lang="en-GB" dirty="0"/>
          </a:p>
          <a:p>
            <a:pPr marL="0" indent="0">
              <a:lnSpc>
                <a:spcPct val="100000"/>
              </a:lnSpc>
              <a:spcBef>
                <a:spcPts val="0"/>
              </a:spcBef>
              <a:buNone/>
            </a:pPr>
            <a:endParaRPr lang="en-GB" dirty="0"/>
          </a:p>
        </p:txBody>
      </p:sp>
      <p:pic>
        <p:nvPicPr>
          <p:cNvPr id="15362" name="Picture 2" descr="See the source image">
            <a:extLst>
              <a:ext uri="{FF2B5EF4-FFF2-40B4-BE49-F238E27FC236}">
                <a16:creationId xmlns:a16="http://schemas.microsoft.com/office/drawing/2014/main" id="{B1D96045-4108-41D6-B7C2-978E1FC7961E}"/>
              </a:ext>
            </a:extLst>
          </p:cNvPr>
          <p:cNvPicPr>
            <a:picLocks noGrp="1" noChangeAspect="1" noChangeArrowheads="1"/>
          </p:cNvPicPr>
          <p:nvPr>
            <p:ph sz="quarter" idx="4"/>
          </p:nvPr>
        </p:nvPicPr>
        <p:blipFill>
          <a:blip r:embed="rId3" cstate="print">
            <a:extLst>
              <a:ext uri="{28A0092B-C50C-407E-A947-70E740481C1C}">
                <a14:useLocalDpi xmlns:a14="http://schemas.microsoft.com/office/drawing/2010/main"/>
              </a:ext>
            </a:extLst>
          </a:blip>
          <a:srcRect/>
          <a:stretch>
            <a:fillRect/>
          </a:stretch>
        </p:blipFill>
        <p:spPr bwMode="auto">
          <a:xfrm>
            <a:off x="6194427" y="1897039"/>
            <a:ext cx="5183188" cy="318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789436"/>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Girls in Action</a:t>
            </a:r>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72200" y="1499616"/>
            <a:ext cx="5183188" cy="4690047"/>
          </a:xfrm>
        </p:spPr>
        <p:txBody>
          <a:bodyPr/>
          <a:lstStyle/>
          <a:p>
            <a:pPr marL="0" indent="0">
              <a:buNone/>
            </a:pPr>
            <a:r>
              <a:rPr lang="en-GB" dirty="0"/>
              <a:t>The Girls in Action activity packs were created by Girlguiding in partnership with other charities </a:t>
            </a:r>
          </a:p>
          <a:p>
            <a:r>
              <a:rPr lang="en-GB" dirty="0"/>
              <a:t>AVA</a:t>
            </a:r>
          </a:p>
          <a:p>
            <a:r>
              <a:rPr lang="en-GB" dirty="0"/>
              <a:t>Plan UK</a:t>
            </a:r>
          </a:p>
          <a:p>
            <a:r>
              <a:rPr lang="en-GB" dirty="0"/>
              <a:t>Childreach International</a:t>
            </a:r>
          </a:p>
          <a:p>
            <a:r>
              <a:rPr lang="en-GB" dirty="0"/>
              <a:t>Railway Children</a:t>
            </a:r>
          </a:p>
          <a:p>
            <a:r>
              <a:rPr lang="en-GB" dirty="0"/>
              <a:t>British Red Cross</a:t>
            </a:r>
          </a:p>
        </p:txBody>
      </p:sp>
      <p:pic>
        <p:nvPicPr>
          <p:cNvPr id="8" name="Picture 7">
            <a:extLst>
              <a:ext uri="{FF2B5EF4-FFF2-40B4-BE49-F238E27FC236}">
                <a16:creationId xmlns:a16="http://schemas.microsoft.com/office/drawing/2014/main" id="{B3813F14-B0CA-4F70-84B7-5080E8263AF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421573" y="2183571"/>
            <a:ext cx="3994214" cy="1533525"/>
          </a:xfrm>
          <a:prstGeom prst="rect">
            <a:avLst/>
          </a:prstGeom>
        </p:spPr>
      </p:pic>
      <p:pic>
        <p:nvPicPr>
          <p:cNvPr id="10" name="Picture 9">
            <a:extLst>
              <a:ext uri="{FF2B5EF4-FFF2-40B4-BE49-F238E27FC236}">
                <a16:creationId xmlns:a16="http://schemas.microsoft.com/office/drawing/2014/main" id="{0CA2F78C-8317-4C66-93A0-1D358CDAECC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67750" y="3907666"/>
            <a:ext cx="2701861" cy="1533525"/>
          </a:xfrm>
          <a:prstGeom prst="rect">
            <a:avLst/>
          </a:prstGeom>
        </p:spPr>
      </p:pic>
    </p:spTree>
    <p:extLst>
      <p:ext uri="{BB962C8B-B14F-4D97-AF65-F5344CB8AC3E}">
        <p14:creationId xmlns:p14="http://schemas.microsoft.com/office/powerpoint/2010/main" val="2094697155"/>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fontScale="90000"/>
          </a:bodyPr>
          <a:lstStyle/>
          <a:p>
            <a:r>
              <a:rPr lang="en-GB" sz="5400" b="1" dirty="0">
                <a:solidFill>
                  <a:srgbClr val="CC00CC"/>
                </a:solidFill>
              </a:rPr>
              <a:t>Guiding international trips storytelling</a:t>
            </a:r>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5997575" y="1926466"/>
            <a:ext cx="5183188" cy="3684588"/>
          </a:xfrm>
        </p:spPr>
        <p:txBody>
          <a:bodyPr/>
          <a:lstStyle/>
          <a:p>
            <a:pPr marL="0" indent="0">
              <a:buNone/>
            </a:pPr>
            <a:r>
              <a:rPr lang="en-GB" dirty="0"/>
              <a:t>Ask someone who has been on an international trip with Girlguiding to come and talk to the unit about their experience, the fun, the challenges and the memories.</a:t>
            </a:r>
          </a:p>
        </p:txBody>
      </p:sp>
      <p:pic>
        <p:nvPicPr>
          <p:cNvPr id="5122" name="Picture 2" descr="International Trip">
            <a:extLst>
              <a:ext uri="{FF2B5EF4-FFF2-40B4-BE49-F238E27FC236}">
                <a16:creationId xmlns:a16="http://schemas.microsoft.com/office/drawing/2014/main" id="{FF4BEDA1-1A13-47EB-89D0-25B2008DFF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9788" y="1705040"/>
            <a:ext cx="2681155" cy="27517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people posing for a photo outside of a building&#10;&#10;Description automatically generated with medium confidence">
            <a:extLst>
              <a:ext uri="{FF2B5EF4-FFF2-40B4-BE49-F238E27FC236}">
                <a16:creationId xmlns:a16="http://schemas.microsoft.com/office/drawing/2014/main" id="{E7F5E682-03E1-4170-A3E1-B72D68CF26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8672" y="3623628"/>
            <a:ext cx="3413760" cy="2560320"/>
          </a:xfrm>
          <a:prstGeom prst="rect">
            <a:avLst/>
          </a:prstGeom>
        </p:spPr>
      </p:pic>
    </p:spTree>
    <p:extLst>
      <p:ext uri="{BB962C8B-B14F-4D97-AF65-F5344CB8AC3E}">
        <p14:creationId xmlns:p14="http://schemas.microsoft.com/office/powerpoint/2010/main" val="16347734"/>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Future Girl</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normAutofit lnSpcReduction="10000"/>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72200" y="1402080"/>
            <a:ext cx="5183188" cy="4787583"/>
          </a:xfrm>
        </p:spPr>
        <p:txBody>
          <a:bodyPr vert="horz" lIns="91440" tIns="45720" rIns="91440" bIns="45720" rtlCol="0" anchor="t">
            <a:normAutofit lnSpcReduction="10000"/>
          </a:bodyPr>
          <a:lstStyle/>
          <a:p>
            <a:pPr marL="0" indent="0">
              <a:buNone/>
            </a:pPr>
            <a:r>
              <a:rPr lang="en-GB" dirty="0">
                <a:latin typeface="Trebuchet MS"/>
              </a:rPr>
              <a:t>Take part in Girlguiding’s Future Girl activities as they are announced.</a:t>
            </a:r>
            <a:endParaRPr lang="en-GB" dirty="0"/>
          </a:p>
          <a:p>
            <a:pPr marL="0" indent="0">
              <a:buNone/>
            </a:pPr>
            <a:r>
              <a:rPr lang="en-GB" dirty="0">
                <a:latin typeface="Trebuchet MS"/>
              </a:rPr>
              <a:t>Or create your own internationally connected ones to complement the themes </a:t>
            </a:r>
            <a:endParaRPr lang="en-GB" dirty="0"/>
          </a:p>
          <a:p>
            <a:r>
              <a:rPr lang="en-GB" dirty="0"/>
              <a:t>Planet Protectors</a:t>
            </a:r>
          </a:p>
          <a:p>
            <a:r>
              <a:rPr lang="en-GB" dirty="0"/>
              <a:t>Adventurers</a:t>
            </a:r>
          </a:p>
          <a:p>
            <a:r>
              <a:rPr lang="en-GB" dirty="0"/>
              <a:t>Self Believers</a:t>
            </a:r>
          </a:p>
          <a:p>
            <a:r>
              <a:rPr lang="en-GB" dirty="0"/>
              <a:t>Respect Makers</a:t>
            </a:r>
          </a:p>
          <a:p>
            <a:r>
              <a:rPr lang="en-GB" dirty="0"/>
              <a:t>Barrier Breakers</a:t>
            </a:r>
          </a:p>
        </p:txBody>
      </p:sp>
      <p:pic>
        <p:nvPicPr>
          <p:cNvPr id="13314" name="Picture 2" descr="Future Girl Planet Protector woven badge">
            <a:extLst>
              <a:ext uri="{FF2B5EF4-FFF2-40B4-BE49-F238E27FC236}">
                <a16:creationId xmlns:a16="http://schemas.microsoft.com/office/drawing/2014/main" id="{7183AFE9-1999-47AD-9467-6CF3E5A35C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5163" y="1827369"/>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3CFEFB9-D217-4C48-8ABF-294B7967B3C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85163" y="3738191"/>
            <a:ext cx="2520000" cy="2520000"/>
          </a:xfrm>
          <a:prstGeom prst="rect">
            <a:avLst/>
          </a:prstGeom>
        </p:spPr>
      </p:pic>
    </p:spTree>
    <p:extLst>
      <p:ext uri="{BB962C8B-B14F-4D97-AF65-F5344CB8AC3E}">
        <p14:creationId xmlns:p14="http://schemas.microsoft.com/office/powerpoint/2010/main" val="4234256603"/>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fontScale="90000"/>
          </a:bodyPr>
          <a:lstStyle/>
          <a:p>
            <a:r>
              <a:rPr lang="en-GB" sz="5400" b="1" dirty="0">
                <a:solidFill>
                  <a:srgbClr val="CC00CC"/>
                </a:solidFill>
              </a:rPr>
              <a:t>Interest badges, UMA’s and Skills Builders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39788" y="1816608"/>
            <a:ext cx="5926772" cy="4373055"/>
          </a:xfrm>
        </p:spPr>
        <p:txBody>
          <a:bodyPr vert="horz" lIns="91440" tIns="45720" rIns="91440" bIns="45720" rtlCol="0" anchor="t">
            <a:normAutofit/>
          </a:bodyPr>
          <a:lstStyle/>
          <a:p>
            <a:pPr marL="0" indent="0">
              <a:buNone/>
            </a:pPr>
            <a:r>
              <a:rPr lang="en-GB" dirty="0">
                <a:latin typeface="Trebuchet MS"/>
              </a:rPr>
              <a:t>Use existing UMAs and Skills Builders with an international element in your programme. </a:t>
            </a:r>
            <a:endParaRPr lang="en-GB" dirty="0"/>
          </a:p>
          <a:p>
            <a:pPr marL="0" indent="0">
              <a:buNone/>
            </a:pPr>
            <a:endParaRPr lang="en-GB" dirty="0"/>
          </a:p>
          <a:p>
            <a:pPr marL="0" indent="0">
              <a:buNone/>
            </a:pPr>
            <a:r>
              <a:rPr lang="en-GB" dirty="0">
                <a:latin typeface="Trebuchet MS"/>
              </a:rPr>
              <a:t>Or extend them to consider international elements e.g. where does that food come from, where in the world does that animal live, where does that craft come from?</a:t>
            </a:r>
          </a:p>
        </p:txBody>
      </p:sp>
      <p:pic>
        <p:nvPicPr>
          <p:cNvPr id="12290" name="Picture 2" descr="Rainbows Unit meeting activity Be Well Captain's orders">
            <a:extLst>
              <a:ext uri="{FF2B5EF4-FFF2-40B4-BE49-F238E27FC236}">
                <a16:creationId xmlns:a16="http://schemas.microsoft.com/office/drawing/2014/main" id="{1BC28B6B-7EA3-4A56-93A3-36D8A96A9C96}"/>
              </a:ext>
            </a:extLst>
          </p:cNvPr>
          <p:cNvPicPr>
            <a:picLocks noGrp="1" noChangeAspect="1" noChangeArrowheads="1"/>
          </p:cNvPicPr>
          <p:nvPr>
            <p:ph sz="quarter" idx="4"/>
          </p:nvPr>
        </p:nvPicPr>
        <p:blipFill rotWithShape="1">
          <a:blip r:embed="rId3" cstate="print">
            <a:extLst>
              <a:ext uri="{28A0092B-C50C-407E-A947-70E740481C1C}">
                <a14:useLocalDpi xmlns:a14="http://schemas.microsoft.com/office/drawing/2010/main"/>
              </a:ext>
            </a:extLst>
          </a:blip>
          <a:srcRect/>
          <a:stretch/>
        </p:blipFill>
        <p:spPr bwMode="auto">
          <a:xfrm>
            <a:off x="9553433" y="1320679"/>
            <a:ext cx="2095908" cy="28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76C6A45-F622-4E2B-B6F1-F55C421C2B9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524169" y="1373927"/>
            <a:ext cx="2057391" cy="2880000"/>
          </a:xfrm>
          <a:prstGeom prst="rect">
            <a:avLst/>
          </a:prstGeom>
        </p:spPr>
      </p:pic>
      <p:pic>
        <p:nvPicPr>
          <p:cNvPr id="7" name="Picture 6">
            <a:extLst>
              <a:ext uri="{FF2B5EF4-FFF2-40B4-BE49-F238E27FC236}">
                <a16:creationId xmlns:a16="http://schemas.microsoft.com/office/drawing/2014/main" id="{B4C5F9AA-5C00-41F4-A02F-933EAC0E50D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579039" y="3608481"/>
            <a:ext cx="2071589" cy="2880000"/>
          </a:xfrm>
          <a:prstGeom prst="rect">
            <a:avLst/>
          </a:prstGeom>
        </p:spPr>
      </p:pic>
      <p:pic>
        <p:nvPicPr>
          <p:cNvPr id="8" name="Picture 7">
            <a:extLst>
              <a:ext uri="{FF2B5EF4-FFF2-40B4-BE49-F238E27FC236}">
                <a16:creationId xmlns:a16="http://schemas.microsoft.com/office/drawing/2014/main" id="{02630D7C-B363-403F-883C-ADCD9EF5187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553433" y="3580476"/>
            <a:ext cx="2105406" cy="2880000"/>
          </a:xfrm>
          <a:prstGeom prst="rect">
            <a:avLst/>
          </a:prstGeom>
        </p:spPr>
      </p:pic>
    </p:spTree>
    <p:extLst>
      <p:ext uri="{BB962C8B-B14F-4D97-AF65-F5344CB8AC3E}">
        <p14:creationId xmlns:p14="http://schemas.microsoft.com/office/powerpoint/2010/main" val="3063685492"/>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World Thinking Day </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normAutofit/>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5997575" y="1625504"/>
            <a:ext cx="5633593" cy="4712327"/>
          </a:xfrm>
        </p:spPr>
        <p:txBody>
          <a:bodyPr vert="horz" lIns="91440" tIns="45720" rIns="91440" bIns="45720" rtlCol="0" anchor="t">
            <a:noAutofit/>
          </a:bodyPr>
          <a:lstStyle/>
          <a:p>
            <a:pPr marL="0" indent="0">
              <a:buNone/>
            </a:pPr>
            <a:r>
              <a:rPr lang="en-GB" b="0" i="0" u="none" strike="noStrike" dirty="0">
                <a:solidFill>
                  <a:srgbClr val="000000"/>
                </a:solidFill>
                <a:effectLst/>
              </a:rPr>
              <a:t>Do something each year on or around World Thinking Day with an international theme. </a:t>
            </a:r>
          </a:p>
          <a:p>
            <a:pPr marL="0" indent="0">
              <a:buNone/>
            </a:pPr>
            <a:r>
              <a:rPr lang="en-GB" dirty="0">
                <a:solidFill>
                  <a:srgbClr val="000000"/>
                </a:solidFill>
              </a:rPr>
              <a:t>U</a:t>
            </a:r>
            <a:r>
              <a:rPr lang="en-GB" b="0" i="0" u="none" strike="noStrike" dirty="0">
                <a:solidFill>
                  <a:srgbClr val="000000"/>
                </a:solidFill>
                <a:effectLst/>
              </a:rPr>
              <a:t>se the WAGGGS resources or Girlguiding’s theme and badge for inspiration, explaining how many other Guides around the world will be doing the same.</a:t>
            </a:r>
          </a:p>
          <a:p>
            <a:pPr marL="0" indent="0">
              <a:buNone/>
            </a:pPr>
            <a:endParaRPr lang="en-GB" sz="1050" b="0" i="0" u="none" strike="noStrike" dirty="0">
              <a:solidFill>
                <a:srgbClr val="000000"/>
              </a:solidFill>
              <a:effectLst/>
            </a:endParaRPr>
          </a:p>
          <a:p>
            <a:pPr marL="0" indent="0">
              <a:buNone/>
            </a:pPr>
            <a:r>
              <a:rPr lang="en-GB" b="0" i="0" u="none" strike="noStrike" dirty="0">
                <a:solidFill>
                  <a:srgbClr val="000000"/>
                </a:solidFill>
                <a:effectLst/>
                <a:latin typeface="Trebuchet MS"/>
              </a:rPr>
              <a:t>But don't just wait for this one day – bring international into your programme every chance you get</a:t>
            </a:r>
            <a:r>
              <a:rPr lang="en-GB" dirty="0">
                <a:solidFill>
                  <a:srgbClr val="000000"/>
                </a:solidFill>
                <a:latin typeface="Trebuchet MS"/>
              </a:rPr>
              <a:t>.</a:t>
            </a:r>
            <a:endParaRPr lang="en-GB" dirty="0"/>
          </a:p>
        </p:txBody>
      </p:sp>
      <p:pic>
        <p:nvPicPr>
          <p:cNvPr id="31746" name="Picture 2" descr="WTD 2021 resource cover image">
            <a:extLst>
              <a:ext uri="{FF2B5EF4-FFF2-40B4-BE49-F238E27FC236}">
                <a16:creationId xmlns:a16="http://schemas.microsoft.com/office/drawing/2014/main" id="{BCB50340-D862-45C6-80C9-28B76EE1B9F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0066" y="1625505"/>
            <a:ext cx="2901360" cy="2043041"/>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World Thinking Day 2021 woven badge">
            <a:extLst>
              <a:ext uri="{FF2B5EF4-FFF2-40B4-BE49-F238E27FC236}">
                <a16:creationId xmlns:a16="http://schemas.microsoft.com/office/drawing/2014/main" id="{FEEB16E1-632B-472C-9A25-D58F27D27E3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395" y="3668546"/>
            <a:ext cx="2669286" cy="266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215055"/>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5EAB6-744D-4A3D-B470-66A7D1156209}"/>
              </a:ext>
            </a:extLst>
          </p:cNvPr>
          <p:cNvSpPr>
            <a:spLocks noGrp="1"/>
          </p:cNvSpPr>
          <p:nvPr>
            <p:ph type="ctrTitle"/>
          </p:nvPr>
        </p:nvSpPr>
        <p:spPr>
          <a:xfrm>
            <a:off x="760287" y="1122362"/>
            <a:ext cx="10777591" cy="2792091"/>
          </a:xfrm>
        </p:spPr>
        <p:txBody>
          <a:bodyPr>
            <a:normAutofit/>
          </a:bodyPr>
          <a:lstStyle/>
          <a:p>
            <a:r>
              <a:rPr lang="en-GB" dirty="0">
                <a:solidFill>
                  <a:srgbClr val="D60093"/>
                </a:solidFill>
              </a:rPr>
              <a:t>50 ways to bring </a:t>
            </a:r>
            <a:br>
              <a:rPr lang="en-GB" dirty="0">
                <a:solidFill>
                  <a:srgbClr val="D60093"/>
                </a:solidFill>
              </a:rPr>
            </a:br>
            <a:r>
              <a:rPr lang="en-GB" dirty="0">
                <a:solidFill>
                  <a:srgbClr val="D60093"/>
                </a:solidFill>
              </a:rPr>
              <a:t>international </a:t>
            </a:r>
            <a:br>
              <a:rPr lang="en-GB" dirty="0">
                <a:solidFill>
                  <a:srgbClr val="D60093"/>
                </a:solidFill>
              </a:rPr>
            </a:br>
            <a:r>
              <a:rPr lang="en-GB" dirty="0">
                <a:solidFill>
                  <a:srgbClr val="D60093"/>
                </a:solidFill>
              </a:rPr>
              <a:t>to your programme</a:t>
            </a:r>
          </a:p>
        </p:txBody>
      </p:sp>
      <p:pic>
        <p:nvPicPr>
          <p:cNvPr id="6" name="image1.png" descr="A close up of a sign&#10;&#10;Description automatically generated">
            <a:extLst>
              <a:ext uri="{FF2B5EF4-FFF2-40B4-BE49-F238E27FC236}">
                <a16:creationId xmlns:a16="http://schemas.microsoft.com/office/drawing/2014/main" id="{13FB6D11-B7D6-4EDF-B817-4C42FABD7C9A}"/>
              </a:ext>
            </a:extLst>
          </p:cNvPr>
          <p:cNvPicPr/>
          <p:nvPr/>
        </p:nvPicPr>
        <p:blipFill>
          <a:blip r:embed="rId3"/>
          <a:srcRect/>
          <a:stretch>
            <a:fillRect/>
          </a:stretch>
        </p:blipFill>
        <p:spPr>
          <a:xfrm>
            <a:off x="260349" y="348343"/>
            <a:ext cx="2156279" cy="1375682"/>
          </a:xfrm>
          <a:prstGeom prst="rect">
            <a:avLst/>
          </a:prstGeom>
          <a:ln/>
        </p:spPr>
      </p:pic>
      <p:pic>
        <p:nvPicPr>
          <p:cNvPr id="8" name="Picture 7" descr="Map&#10;&#10;Description automatically generated">
            <a:extLst>
              <a:ext uri="{FF2B5EF4-FFF2-40B4-BE49-F238E27FC236}">
                <a16:creationId xmlns:a16="http://schemas.microsoft.com/office/drawing/2014/main" id="{742B1AB7-A9C2-4A98-A626-2B1DCB35B4F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4123292" y="3914453"/>
            <a:ext cx="4051579" cy="2628519"/>
          </a:xfrm>
          <a:prstGeom prst="rect">
            <a:avLst/>
          </a:prstGeom>
        </p:spPr>
      </p:pic>
      <p:sp>
        <p:nvSpPr>
          <p:cNvPr id="9" name="TextBox 8">
            <a:extLst>
              <a:ext uri="{FF2B5EF4-FFF2-40B4-BE49-F238E27FC236}">
                <a16:creationId xmlns:a16="http://schemas.microsoft.com/office/drawing/2014/main" id="{44BA47F0-F27A-47C1-9356-839C2C982CC4}"/>
              </a:ext>
            </a:extLst>
          </p:cNvPr>
          <p:cNvSpPr txBox="1"/>
          <p:nvPr/>
        </p:nvSpPr>
        <p:spPr>
          <a:xfrm>
            <a:off x="810565" y="6858000"/>
            <a:ext cx="10570869" cy="230832"/>
          </a:xfrm>
          <a:prstGeom prst="rect">
            <a:avLst/>
          </a:prstGeom>
          <a:noFill/>
        </p:spPr>
        <p:txBody>
          <a:bodyPr wrap="square" rtlCol="0">
            <a:spAutoFit/>
          </a:bodyPr>
          <a:lstStyle/>
          <a:p>
            <a:r>
              <a:rPr lang="en-GB" sz="900" dirty="0">
                <a:hlinkClick r:id="rId5" tooltip="http://devotionsbyjan.com/2013/06/26/maps/"/>
              </a:rPr>
              <a:t>This Photo</a:t>
            </a:r>
            <a:r>
              <a:rPr lang="en-GB" sz="900" dirty="0"/>
              <a:t> by Unknown Author is licensed under </a:t>
            </a:r>
            <a:r>
              <a:rPr lang="en-GB" sz="900" dirty="0">
                <a:hlinkClick r:id="rId6" tooltip="https://creativecommons.org/licenses/by-nc-nd/3.0/"/>
              </a:rPr>
              <a:t>CC BY-NC-ND</a:t>
            </a:r>
            <a:endParaRPr lang="en-GB" sz="900" dirty="0"/>
          </a:p>
        </p:txBody>
      </p:sp>
    </p:spTree>
    <p:extLst>
      <p:ext uri="{BB962C8B-B14F-4D97-AF65-F5344CB8AC3E}">
        <p14:creationId xmlns:p14="http://schemas.microsoft.com/office/powerpoint/2010/main" val="2675538841"/>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Planning an international trip</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862014" y="1681163"/>
            <a:ext cx="5563170" cy="4508500"/>
          </a:xfrm>
        </p:spPr>
        <p:txBody>
          <a:bodyPr vert="horz" lIns="91440" tIns="45720" rIns="91440" bIns="45720" rtlCol="0" anchor="t">
            <a:normAutofit/>
          </a:bodyPr>
          <a:lstStyle/>
          <a:p>
            <a:pPr marL="0" indent="0">
              <a:buNone/>
            </a:pPr>
            <a:r>
              <a:rPr lang="en-GB" dirty="0"/>
              <a:t>Spend an evening planning an imaginary international trip with your unit. </a:t>
            </a:r>
          </a:p>
          <a:p>
            <a:pPr marL="0" indent="0">
              <a:buNone/>
            </a:pPr>
            <a:r>
              <a:rPr lang="en-GB" dirty="0">
                <a:latin typeface="Trebuchet MS"/>
              </a:rPr>
              <a:t>What do they need to think about?</a:t>
            </a:r>
          </a:p>
          <a:p>
            <a:pPr marL="0" indent="0">
              <a:buNone/>
            </a:pPr>
            <a:r>
              <a:rPr lang="en-GB" dirty="0"/>
              <a:t>Where to go, how to get there, who will go, what to take, what will they see and do? </a:t>
            </a:r>
          </a:p>
          <a:p>
            <a:pPr marL="0" indent="0">
              <a:buNone/>
            </a:pPr>
            <a:r>
              <a:rPr lang="en-GB" dirty="0"/>
              <a:t>The sky’s the limit for an imaginary trip!</a:t>
            </a:r>
          </a:p>
        </p:txBody>
      </p:sp>
      <p:pic>
        <p:nvPicPr>
          <p:cNvPr id="6146" name="Picture 2" descr="Image result for international travel">
            <a:extLst>
              <a:ext uri="{FF2B5EF4-FFF2-40B4-BE49-F238E27FC236}">
                <a16:creationId xmlns:a16="http://schemas.microsoft.com/office/drawing/2014/main" id="{28EE7699-6239-43FE-BB87-3FA0AA953220}"/>
              </a:ext>
            </a:extLst>
          </p:cNvPr>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6875007" y="2045144"/>
            <a:ext cx="4454979" cy="276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98079"/>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fontScale="90000"/>
          </a:bodyPr>
          <a:lstStyle/>
          <a:p>
            <a:r>
              <a:rPr lang="en-GB" sz="5400" b="1" dirty="0">
                <a:solidFill>
                  <a:srgbClr val="CC00CC"/>
                </a:solidFill>
              </a:rPr>
              <a:t>International Themed Challenge Badges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p:txBody>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6172200" y="1681163"/>
            <a:ext cx="5183188" cy="4508500"/>
          </a:xfrm>
        </p:spPr>
        <p:txBody>
          <a:bodyPr vert="horz" lIns="91440" tIns="45720" rIns="91440" bIns="45720" rtlCol="0" anchor="t">
            <a:normAutofit/>
          </a:bodyPr>
          <a:lstStyle/>
          <a:p>
            <a:pPr marL="0" indent="0">
              <a:buNone/>
            </a:pPr>
            <a:r>
              <a:rPr lang="en-GB" dirty="0">
                <a:latin typeface="Trebuchet MS"/>
              </a:rPr>
              <a:t>Lots of guiding areas and groups have made 'challenge badges' on an international theme. </a:t>
            </a:r>
            <a:endParaRPr lang="en-GB" dirty="0"/>
          </a:p>
          <a:p>
            <a:pPr marL="0" indent="0">
              <a:buNone/>
            </a:pPr>
            <a:r>
              <a:rPr lang="en-GB" dirty="0">
                <a:latin typeface="Trebuchet MS"/>
              </a:rPr>
              <a:t>Find one that appeals to you and your unit and use/adapt the activities to your current setting. </a:t>
            </a:r>
            <a:endParaRPr lang="en-GB" dirty="0"/>
          </a:p>
        </p:txBody>
      </p:sp>
      <p:pic>
        <p:nvPicPr>
          <p:cNvPr id="24578" name="Picture 2">
            <a:extLst>
              <a:ext uri="{FF2B5EF4-FFF2-40B4-BE49-F238E27FC236}">
                <a16:creationId xmlns:a16="http://schemas.microsoft.com/office/drawing/2014/main" id="{3C797D15-D975-4438-BF72-DC36F459AA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5163" y="4074690"/>
            <a:ext cx="3279799" cy="205300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Image may contain: text that says &quot;Chatte Beautiful Challenge eautiful Cities Challenge Pack Beautiful Cities Challenge Pack iful enge Filton Rangers utiful Cities allenge Pack&quot;">
            <a:extLst>
              <a:ext uri="{FF2B5EF4-FFF2-40B4-BE49-F238E27FC236}">
                <a16:creationId xmlns:a16="http://schemas.microsoft.com/office/drawing/2014/main" id="{3298A445-9DC1-40EF-B7BE-A504EDC3D883}"/>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3117896" y="4097380"/>
            <a:ext cx="2879679" cy="1958371"/>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No photo description available.">
            <a:extLst>
              <a:ext uri="{FF2B5EF4-FFF2-40B4-BE49-F238E27FC236}">
                <a16:creationId xmlns:a16="http://schemas.microsoft.com/office/drawing/2014/main" id="{C3403FAB-30B4-49ED-BBFC-99EEE705F86D}"/>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3035574" y="1686332"/>
            <a:ext cx="2611272" cy="2388358"/>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No photo description available.">
            <a:extLst>
              <a:ext uri="{FF2B5EF4-FFF2-40B4-BE49-F238E27FC236}">
                <a16:creationId xmlns:a16="http://schemas.microsoft.com/office/drawing/2014/main" id="{D642CB35-005F-494F-A7E3-FA2E9E76C792}"/>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836612" y="1728787"/>
            <a:ext cx="2250210"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610550"/>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Sustainable Travel </a:t>
            </a:r>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839788" y="1863631"/>
            <a:ext cx="5183188" cy="3684588"/>
          </a:xfrm>
        </p:spPr>
        <p:txBody>
          <a:bodyPr/>
          <a:lstStyle/>
          <a:p>
            <a:pPr marL="0" indent="0">
              <a:buNone/>
            </a:pPr>
            <a:r>
              <a:rPr lang="en-GB" dirty="0"/>
              <a:t>Explore with the unit what is sustainable travel. </a:t>
            </a:r>
          </a:p>
          <a:p>
            <a:pPr marL="0" indent="0">
              <a:buNone/>
            </a:pPr>
            <a:r>
              <a:rPr lang="en-GB" dirty="0"/>
              <a:t>What can they do to protect the planet and local communities when exploring the world?</a:t>
            </a:r>
          </a:p>
          <a:p>
            <a:pPr marL="0" indent="0">
              <a:buNone/>
            </a:pPr>
            <a:r>
              <a:rPr lang="en-GB" dirty="0"/>
              <a:t>How can you offset your Carbon Emissions?</a:t>
            </a:r>
          </a:p>
          <a:p>
            <a:pPr marL="0" indent="0">
              <a:buNone/>
            </a:pPr>
            <a:endParaRPr lang="en-GB" dirty="0"/>
          </a:p>
        </p:txBody>
      </p:sp>
      <p:pic>
        <p:nvPicPr>
          <p:cNvPr id="22530" name="Picture 2" descr="See the source image">
            <a:extLst>
              <a:ext uri="{FF2B5EF4-FFF2-40B4-BE49-F238E27FC236}">
                <a16:creationId xmlns:a16="http://schemas.microsoft.com/office/drawing/2014/main" id="{D346831A-606F-40B9-9CCF-0B031D16AD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70510" y="1714500"/>
            <a:ext cx="4088642" cy="408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563884"/>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0E80-00E3-4EBB-A76D-AB8DB7C35B96}"/>
              </a:ext>
            </a:extLst>
          </p:cNvPr>
          <p:cNvSpPr>
            <a:spLocks noGrp="1"/>
          </p:cNvSpPr>
          <p:nvPr>
            <p:ph type="title"/>
          </p:nvPr>
        </p:nvSpPr>
        <p:spPr>
          <a:xfrm>
            <a:off x="839788" y="365126"/>
            <a:ext cx="10515600" cy="1237644"/>
          </a:xfrm>
        </p:spPr>
        <p:txBody>
          <a:bodyPr>
            <a:normAutofit/>
          </a:bodyPr>
          <a:lstStyle/>
          <a:p>
            <a:r>
              <a:rPr lang="en-GB" sz="5400" b="1" dirty="0">
                <a:solidFill>
                  <a:srgbClr val="CC00CC"/>
                </a:solidFill>
              </a:rPr>
              <a:t>Passport Stamps</a:t>
            </a:r>
          </a:p>
        </p:txBody>
      </p:sp>
      <p:sp>
        <p:nvSpPr>
          <p:cNvPr id="5" name="Content Placeholder 4">
            <a:extLst>
              <a:ext uri="{FF2B5EF4-FFF2-40B4-BE49-F238E27FC236}">
                <a16:creationId xmlns:a16="http://schemas.microsoft.com/office/drawing/2014/main" id="{AC14319F-2146-4732-9B72-D370C6309E6A}"/>
              </a:ext>
            </a:extLst>
          </p:cNvPr>
          <p:cNvSpPr>
            <a:spLocks noGrp="1"/>
          </p:cNvSpPr>
          <p:nvPr>
            <p:ph sz="half" idx="2"/>
          </p:nvPr>
        </p:nvSpPr>
        <p:spPr>
          <a:xfrm>
            <a:off x="483809" y="5244815"/>
            <a:ext cx="2535913" cy="2016441"/>
          </a:xfrm>
        </p:spPr>
        <p:txBody>
          <a:bodyPr>
            <a:normAutofit/>
          </a:bodyPr>
          <a:lstStyle/>
          <a:p>
            <a:pPr marL="0" indent="0">
              <a:buNone/>
            </a:pPr>
            <a:endParaRPr lang="en-GB" dirty="0"/>
          </a:p>
          <a:p>
            <a:pPr marL="0" indent="0">
              <a:buNone/>
            </a:pPr>
            <a:endParaRPr lang="en-GB" dirty="0"/>
          </a:p>
        </p:txBody>
      </p:sp>
      <p:sp>
        <p:nvSpPr>
          <p:cNvPr id="3" name="Content Placeholder 2">
            <a:extLst>
              <a:ext uri="{FF2B5EF4-FFF2-40B4-BE49-F238E27FC236}">
                <a16:creationId xmlns:a16="http://schemas.microsoft.com/office/drawing/2014/main" id="{FC0F65D5-313D-4E93-9EEE-EAF474D02C76}"/>
              </a:ext>
            </a:extLst>
          </p:cNvPr>
          <p:cNvSpPr>
            <a:spLocks noGrp="1"/>
          </p:cNvSpPr>
          <p:nvPr>
            <p:ph sz="quarter" idx="4"/>
          </p:nvPr>
        </p:nvSpPr>
        <p:spPr>
          <a:xfrm>
            <a:off x="5876545" y="1501254"/>
            <a:ext cx="5831646" cy="4688409"/>
          </a:xfrm>
        </p:spPr>
        <p:txBody>
          <a:bodyPr vert="horz" lIns="91440" tIns="45720" rIns="91440" bIns="45720" rtlCol="0" anchor="t">
            <a:normAutofit/>
          </a:bodyPr>
          <a:lstStyle/>
          <a:p>
            <a:pPr marL="0" indent="0">
              <a:buNone/>
            </a:pPr>
            <a:r>
              <a:rPr lang="en-GB" dirty="0">
                <a:latin typeface="Trebuchet MS"/>
              </a:rPr>
              <a:t>In years gone by every time you visited a country you got a stamp in your passport, but this doesn’t happen in all countries now. </a:t>
            </a:r>
            <a:endParaRPr lang="en-GB" dirty="0"/>
          </a:p>
          <a:p>
            <a:pPr marL="0" indent="0">
              <a:buNone/>
            </a:pPr>
            <a:r>
              <a:rPr lang="en-GB" dirty="0">
                <a:latin typeface="Trebuchet MS"/>
              </a:rPr>
              <a:t>Why not create a digital passport for your unit and use it to log all the countries you visit with your unit in a year.</a:t>
            </a:r>
          </a:p>
          <a:p>
            <a:pPr marL="0" indent="0">
              <a:buNone/>
            </a:pPr>
            <a:r>
              <a:rPr lang="en-GB" dirty="0"/>
              <a:t>Could your unit design a 'passport' stamp to represent where you live/your unit?</a:t>
            </a:r>
          </a:p>
          <a:p>
            <a:pPr marL="0" indent="0">
              <a:buNone/>
            </a:pPr>
            <a:endParaRPr lang="en-GB" dirty="0"/>
          </a:p>
        </p:txBody>
      </p:sp>
      <p:pic>
        <p:nvPicPr>
          <p:cNvPr id="20482" name="Picture 2" descr="Stamps, Passport, Textures">
            <a:extLst>
              <a:ext uri="{FF2B5EF4-FFF2-40B4-BE49-F238E27FC236}">
                <a16:creationId xmlns:a16="http://schemas.microsoft.com/office/drawing/2014/main" id="{810AA66C-B02F-4298-A2BF-F8CA5F14E4F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1109" y="1602770"/>
            <a:ext cx="2902875" cy="217715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See the source image">
            <a:extLst>
              <a:ext uri="{FF2B5EF4-FFF2-40B4-BE49-F238E27FC236}">
                <a16:creationId xmlns:a16="http://schemas.microsoft.com/office/drawing/2014/main" id="{617AFF3E-314A-444D-93FB-92952718D48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78083" y="3779926"/>
            <a:ext cx="3499512" cy="2624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789851"/>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C92BF0D1859242B79CF4A12A90BA4A" ma:contentTypeVersion="12" ma:contentTypeDescription="Create a new document." ma:contentTypeScope="" ma:versionID="ad63ee6ed5f1f15cb31db7fe0ab2336e">
  <xsd:schema xmlns:xsd="http://www.w3.org/2001/XMLSchema" xmlns:xs="http://www.w3.org/2001/XMLSchema" xmlns:p="http://schemas.microsoft.com/office/2006/metadata/properties" xmlns:ns2="614fdb9f-dca8-4eca-a1e2-8291e8005c79" xmlns:ns3="0eab6d3c-d15c-43dc-89a1-f77de65fedb8" targetNamespace="http://schemas.microsoft.com/office/2006/metadata/properties" ma:root="true" ma:fieldsID="6d7a983b2aac6690e5ed9a2d20c8d9ab" ns2:_="" ns3:_="">
    <xsd:import namespace="614fdb9f-dca8-4eca-a1e2-8291e8005c79"/>
    <xsd:import namespace="0eab6d3c-d15c-43dc-89a1-f77de65fedb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4fdb9f-dca8-4eca-a1e2-8291e8005c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eab6d3c-d15c-43dc-89a1-f77de65fedb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CCCE07-05BE-4371-97A0-3254B3FB2A4F}"/>
</file>

<file path=customXml/itemProps2.xml><?xml version="1.0" encoding="utf-8"?>
<ds:datastoreItem xmlns:ds="http://schemas.openxmlformats.org/officeDocument/2006/customXml" ds:itemID="{C2DC9291-79B3-468B-8662-1F886C3FB1D0}"/>
</file>

<file path=customXml/itemProps3.xml><?xml version="1.0" encoding="utf-8"?>
<ds:datastoreItem xmlns:ds="http://schemas.openxmlformats.org/officeDocument/2006/customXml" ds:itemID="{CD0D36BF-14C9-479A-8947-BFF3D25A9C80}"/>
</file>

<file path=docProps/app.xml><?xml version="1.0" encoding="utf-8"?>
<Properties xmlns="http://schemas.openxmlformats.org/officeDocument/2006/extended-properties" xmlns:vt="http://schemas.openxmlformats.org/officeDocument/2006/docPropsVTypes">
  <TotalTime>0</TotalTime>
  <Words>3839</Words>
  <Application>Microsoft Office PowerPoint</Application>
  <PresentationFormat>Widescreen</PresentationFormat>
  <Paragraphs>392</Paragraphs>
  <Slides>53</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Segoe UI Historic</vt:lpstr>
      <vt:lpstr>Trebuchet MS</vt:lpstr>
      <vt:lpstr>Office Theme</vt:lpstr>
      <vt:lpstr>50 ways to bring  international  to your programme</vt:lpstr>
      <vt:lpstr>PowerPoint Presentation</vt:lpstr>
      <vt:lpstr>Virtual visits to landmarks</vt:lpstr>
      <vt:lpstr>Google Earth </vt:lpstr>
      <vt:lpstr>Guiding international trips storytelling</vt:lpstr>
      <vt:lpstr>Planning an international trip</vt:lpstr>
      <vt:lpstr>International Themed Challenge Badges</vt:lpstr>
      <vt:lpstr>Sustainable Travel </vt:lpstr>
      <vt:lpstr>Passport Stamps</vt:lpstr>
      <vt:lpstr>Languages</vt:lpstr>
      <vt:lpstr>Stamp Collecting and the history of Stamps</vt:lpstr>
      <vt:lpstr>Flags of the world</vt:lpstr>
      <vt:lpstr>National Dress</vt:lpstr>
      <vt:lpstr>How to wear a Sari</vt:lpstr>
      <vt:lpstr>Covering the head</vt:lpstr>
      <vt:lpstr>Maps</vt:lpstr>
      <vt:lpstr>Latitude and Longitude</vt:lpstr>
      <vt:lpstr>24 Hours New Year</vt:lpstr>
      <vt:lpstr>Chinese New Year</vt:lpstr>
      <vt:lpstr>Crafts from around the World</vt:lpstr>
      <vt:lpstr>Animals of the World</vt:lpstr>
      <vt:lpstr>Cooking </vt:lpstr>
      <vt:lpstr>Food investigating</vt:lpstr>
      <vt:lpstr>Chocolate</vt:lpstr>
      <vt:lpstr>Tea</vt:lpstr>
      <vt:lpstr>WAGGGS regions and members</vt:lpstr>
      <vt:lpstr>WAGGGS World Centres</vt:lpstr>
      <vt:lpstr>WAGGGS Resources</vt:lpstr>
      <vt:lpstr>Uniforms</vt:lpstr>
      <vt:lpstr>Twin with a unit from another country </vt:lpstr>
      <vt:lpstr>United Nations and Unicef</vt:lpstr>
      <vt:lpstr>Explore Sustainable Development Goals</vt:lpstr>
      <vt:lpstr>The World's Largest Lesson</vt:lpstr>
      <vt:lpstr>Aid Agencies</vt:lpstr>
      <vt:lpstr>Paintings</vt:lpstr>
      <vt:lpstr>Quizzes</vt:lpstr>
      <vt:lpstr>Blue Peter Green Badge</vt:lpstr>
      <vt:lpstr>Celebrate festivals</vt:lpstr>
      <vt:lpstr>Carnival </vt:lpstr>
      <vt:lpstr>Hot Air Balloons</vt:lpstr>
      <vt:lpstr>Japanese Tea Ceremony</vt:lpstr>
      <vt:lpstr>Design a Japanese Happi Coat</vt:lpstr>
      <vt:lpstr>Japanese Children’s Day</vt:lpstr>
      <vt:lpstr>Pancakes</vt:lpstr>
      <vt:lpstr>Symbols and Packaging</vt:lpstr>
      <vt:lpstr>International Women’s Day </vt:lpstr>
      <vt:lpstr>Fairtrade Fortnight</vt:lpstr>
      <vt:lpstr>Race around the world</vt:lpstr>
      <vt:lpstr>Girls in Action</vt:lpstr>
      <vt:lpstr>Future Girl</vt:lpstr>
      <vt:lpstr>Interest badges, UMA’s and Skills Builders</vt:lpstr>
      <vt:lpstr>World Thinking Day </vt:lpstr>
      <vt:lpstr>50 ways to bring  international  to your programme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Fie Rason</dc:creator>
  <cp:lastModifiedBy>Fie Rason</cp:lastModifiedBy>
  <cp:revision>120</cp:revision>
  <dcterms:created xsi:type="dcterms:W3CDTF">2021-01-03T15:38:17Z</dcterms:created>
  <dcterms:modified xsi:type="dcterms:W3CDTF">2021-01-24T14:35:21Z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0x010100A9C92BF0D1859242B79CF4A12A90BA4A</vt:lpwstr>
  </property>
</Properties>
</file>