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5.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1"/>
  </p:notesMasterIdLst>
  <p:handoutMasterIdLst>
    <p:handoutMasterId r:id="rId22"/>
  </p:handoutMasterIdLst>
  <p:sldIdLst>
    <p:sldId id="261" r:id="rId2"/>
    <p:sldId id="262" r:id="rId3"/>
    <p:sldId id="263" r:id="rId4"/>
    <p:sldId id="264" r:id="rId5"/>
    <p:sldId id="265" r:id="rId6"/>
    <p:sldId id="266" r:id="rId7"/>
    <p:sldId id="267" r:id="rId8"/>
    <p:sldId id="268" r:id="rId9"/>
    <p:sldId id="269" r:id="rId10"/>
    <p:sldId id="936" r:id="rId11"/>
    <p:sldId id="937" r:id="rId12"/>
    <p:sldId id="938" r:id="rId13"/>
    <p:sldId id="952" r:id="rId14"/>
    <p:sldId id="283" r:id="rId15"/>
    <p:sldId id="284" r:id="rId16"/>
    <p:sldId id="630" r:id="rId17"/>
    <p:sldId id="642" r:id="rId18"/>
    <p:sldId id="942" r:id="rId19"/>
    <p:sldId id="643" r:id="rId20"/>
  </p:sldIdLst>
  <p:sldSz cx="12192000" cy="6858000"/>
  <p:notesSz cx="6858000" cy="9144000"/>
  <p:defaultTextStyle>
    <a:defPPr>
      <a:defRPr lang="en-GB"/>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59" autoAdjust="0"/>
    <p:restoredTop sz="94249" autoAdjust="0"/>
  </p:normalViewPr>
  <p:slideViewPr>
    <p:cSldViewPr snapToGrid="0" snapToObjects="1">
      <p:cViewPr varScale="1">
        <p:scale>
          <a:sx n="68" d="100"/>
          <a:sy n="68" d="100"/>
        </p:scale>
        <p:origin x="630"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A45BA7D-409C-4F4B-A53F-C8328EBD7F78}"/>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B262E25A-67B9-4DD9-9386-A2C65D0E29D0}"/>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1" charset="0"/>
                <a:ea typeface="ＭＳ Ｐゴシック" pitchFamily="1" charset="-128"/>
                <a:cs typeface="+mn-cs"/>
              </a:defRPr>
            </a:lvl1pPr>
          </a:lstStyle>
          <a:p>
            <a:pPr>
              <a:defRPr/>
            </a:pPr>
            <a:fld id="{43664A33-8A2A-4AFE-9B35-13A3BF025C0C}" type="datetime1">
              <a:rPr lang="en-GB"/>
              <a:pPr>
                <a:defRPr/>
              </a:pPr>
              <a:t>16/02/2021</a:t>
            </a:fld>
            <a:endParaRPr lang="en-GB"/>
          </a:p>
        </p:txBody>
      </p:sp>
      <p:sp>
        <p:nvSpPr>
          <p:cNvPr id="4" name="Footer Placeholder 3">
            <a:extLst>
              <a:ext uri="{FF2B5EF4-FFF2-40B4-BE49-F238E27FC236}">
                <a16:creationId xmlns:a16="http://schemas.microsoft.com/office/drawing/2014/main" id="{FF5C2F87-21C9-4A64-927C-19430F21F174}"/>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5" name="Slide Number Placeholder 4">
            <a:extLst>
              <a:ext uri="{FF2B5EF4-FFF2-40B4-BE49-F238E27FC236}">
                <a16:creationId xmlns:a16="http://schemas.microsoft.com/office/drawing/2014/main" id="{0945EDD9-3072-466A-B58E-D5983130D49C}"/>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cs typeface="Arial" panose="020B0604020202020204" pitchFamily="34" charset="0"/>
              </a:defRPr>
            </a:lvl1pPr>
          </a:lstStyle>
          <a:p>
            <a:pPr>
              <a:defRPr/>
            </a:pPr>
            <a:fld id="{76D78318-602F-4F16-9B83-2B3D59B67FBD}" type="slidenum">
              <a:rPr lang="en-GB" altLang="en-US"/>
              <a:pPr>
                <a:defRPr/>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D8ABF57-7A9E-4C00-B74C-E79229589A3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a:extLst>
              <a:ext uri="{FF2B5EF4-FFF2-40B4-BE49-F238E27FC236}">
                <a16:creationId xmlns:a16="http://schemas.microsoft.com/office/drawing/2014/main" id="{3273DF2E-353C-46E3-921A-4098460304AB}"/>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5179E2B7-0002-46E5-8898-2EBD2640DE9B}" type="datetimeFigureOut">
              <a:rPr lang="en-GB"/>
              <a:pPr>
                <a:defRPr/>
              </a:pPr>
              <a:t>16/02/2021</a:t>
            </a:fld>
            <a:endParaRPr lang="en-GB"/>
          </a:p>
        </p:txBody>
      </p:sp>
      <p:sp>
        <p:nvSpPr>
          <p:cNvPr id="4" name="Slide Image Placeholder 3">
            <a:extLst>
              <a:ext uri="{FF2B5EF4-FFF2-40B4-BE49-F238E27FC236}">
                <a16:creationId xmlns:a16="http://schemas.microsoft.com/office/drawing/2014/main" id="{1F6ACC65-7DA6-470C-8F44-B934BE1A8A5B}"/>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721B5EE0-3A82-43C1-B7BC-82F7E49CB13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93A4884D-EB24-48A9-90AB-9941EB51A27B}"/>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GB"/>
          </a:p>
        </p:txBody>
      </p:sp>
      <p:sp>
        <p:nvSpPr>
          <p:cNvPr id="7" name="Slide Number Placeholder 6">
            <a:extLst>
              <a:ext uri="{FF2B5EF4-FFF2-40B4-BE49-F238E27FC236}">
                <a16:creationId xmlns:a16="http://schemas.microsoft.com/office/drawing/2014/main" id="{70F00C9A-2D61-4440-9D84-90134F8E6007}"/>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65F09A67-DD61-4A91-90AE-2188EB117798}"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19:45</a:t>
            </a:r>
          </a:p>
        </p:txBody>
      </p:sp>
      <p:sp>
        <p:nvSpPr>
          <p:cNvPr id="4" name="Slide Number Placeholder 3"/>
          <p:cNvSpPr>
            <a:spLocks noGrp="1"/>
          </p:cNvSpPr>
          <p:nvPr>
            <p:ph type="sldNum" sz="quarter" idx="5"/>
          </p:nvPr>
        </p:nvSpPr>
        <p:spPr/>
        <p:txBody>
          <a:bodyPr/>
          <a:lstStyle/>
          <a:p>
            <a:pPr>
              <a:defRPr/>
            </a:pPr>
            <a:fld id="{65F09A67-DD61-4A91-90AE-2188EB117798}" type="slidenum">
              <a:rPr lang="en-GB" smtClean="0"/>
              <a:pPr>
                <a:defRPr/>
              </a:pPr>
              <a:t>10</a:t>
            </a:fld>
            <a:endParaRPr lang="en-GB"/>
          </a:p>
        </p:txBody>
      </p:sp>
    </p:spTree>
    <p:extLst>
      <p:ext uri="{BB962C8B-B14F-4D97-AF65-F5344CB8AC3E}">
        <p14:creationId xmlns:p14="http://schemas.microsoft.com/office/powerpoint/2010/main" val="555503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GB"/>
              <a:t>19:25</a:t>
            </a:r>
            <a:endParaRPr/>
          </a:p>
        </p:txBody>
      </p:sp>
      <p:sp>
        <p:nvSpPr>
          <p:cNvPr id="91" name="Google Shape;9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00" name="Google Shape;10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30" name="Google Shape;330;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37" name="Google Shape;337;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19224" y="2684859"/>
            <a:ext cx="9476539" cy="851950"/>
          </a:xfrm>
        </p:spPr>
        <p:txBody>
          <a:bodyPr lIns="0" tIns="0" rIns="0" bIns="0" anchor="t">
            <a:normAutofit/>
          </a:bodyPr>
          <a:lstStyle>
            <a:lvl1pPr algn="l">
              <a:defRPr sz="4000" b="1" i="0">
                <a:solidFill>
                  <a:schemeClr val="tx2"/>
                </a:solidFill>
                <a:latin typeface="TrebuchetMS-Bold"/>
                <a:cs typeface="TrebuchetMS-Bold"/>
              </a:defRPr>
            </a:lvl1pPr>
          </a:lstStyle>
          <a:p>
            <a:r>
              <a:rPr lang="en-US"/>
              <a:t>Click to edit Master title style</a:t>
            </a:r>
            <a:endParaRPr lang="en-US" dirty="0"/>
          </a:p>
        </p:txBody>
      </p:sp>
      <p:sp>
        <p:nvSpPr>
          <p:cNvPr id="3" name="Subtitle 2"/>
          <p:cNvSpPr>
            <a:spLocks noGrp="1"/>
          </p:cNvSpPr>
          <p:nvPr>
            <p:ph type="subTitle" idx="1"/>
          </p:nvPr>
        </p:nvSpPr>
        <p:spPr>
          <a:xfrm>
            <a:off x="1419223" y="3536809"/>
            <a:ext cx="9476540" cy="1752600"/>
          </a:xfrm>
        </p:spPr>
        <p:txBody>
          <a:bodyPr lIns="0" tIns="0" rIns="0" bIns="0">
            <a:normAutofit/>
          </a:bodyPr>
          <a:lstStyle>
            <a:lvl1pPr marL="0" indent="0" algn="l">
              <a:buNone/>
              <a:defRPr sz="2800" b="0" i="0">
                <a:solidFill>
                  <a:srgbClr val="5087C7"/>
                </a:solidFill>
                <a:latin typeface="Trebuchet MS"/>
                <a:cs typeface="Trebuchet M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443571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8443" y="274639"/>
            <a:ext cx="11182552" cy="553647"/>
          </a:xfrm>
        </p:spPr>
        <p:txBody>
          <a:bodyPr lIns="0" tIns="0" rIns="0" bIns="0" anchor="t">
            <a:normAutofit/>
          </a:bodyPr>
          <a:lstStyle>
            <a:lvl1pPr algn="l">
              <a:defRPr sz="3200" b="1" i="0">
                <a:solidFill>
                  <a:schemeClr val="tx2"/>
                </a:solidFill>
                <a:latin typeface="TrebuchetMS-Bold"/>
                <a:cs typeface="TrebuchetMS-Bold"/>
              </a:defRPr>
            </a:lvl1pPr>
          </a:lstStyle>
          <a:p>
            <a:r>
              <a:rPr lang="en-US"/>
              <a:t>Click to edit Master title style</a:t>
            </a:r>
            <a:endParaRPr lang="en-US" dirty="0"/>
          </a:p>
        </p:txBody>
      </p:sp>
      <p:sp>
        <p:nvSpPr>
          <p:cNvPr id="3" name="Content Placeholder 2"/>
          <p:cNvSpPr>
            <a:spLocks noGrp="1"/>
          </p:cNvSpPr>
          <p:nvPr>
            <p:ph idx="1"/>
          </p:nvPr>
        </p:nvSpPr>
        <p:spPr>
          <a:xfrm>
            <a:off x="578443" y="1084662"/>
            <a:ext cx="11182552" cy="4550153"/>
          </a:xfrm>
        </p:spPr>
        <p:txBody>
          <a:bodyPr lIns="0" tIns="0" rIns="0" bIns="0"/>
          <a:lstStyle>
            <a:lvl1pPr>
              <a:defRPr b="0" i="0">
                <a:solidFill>
                  <a:schemeClr val="tx1"/>
                </a:solidFill>
                <a:latin typeface="Trebuchet MS"/>
                <a:cs typeface="Trebuchet MS"/>
              </a:defRPr>
            </a:lvl1pPr>
            <a:lvl2pPr>
              <a:defRPr b="0" i="0">
                <a:solidFill>
                  <a:schemeClr val="tx1"/>
                </a:solidFill>
                <a:latin typeface="Trebuchet MS"/>
                <a:cs typeface="Trebuchet MS"/>
              </a:defRPr>
            </a:lvl2pPr>
            <a:lvl3pPr>
              <a:defRPr b="0" i="0">
                <a:solidFill>
                  <a:schemeClr val="tx1"/>
                </a:solidFill>
                <a:latin typeface="Trebuchet MS"/>
                <a:cs typeface="Trebuchet MS"/>
              </a:defRPr>
            </a:lvl3pPr>
            <a:lvl4pPr>
              <a:defRPr b="0" i="0">
                <a:solidFill>
                  <a:schemeClr val="tx1"/>
                </a:solidFill>
                <a:latin typeface="Trebuchet MS"/>
                <a:cs typeface="Trebuchet MS"/>
              </a:defRPr>
            </a:lvl4pPr>
            <a:lvl5pPr>
              <a:defRPr b="0" i="0">
                <a:solidFill>
                  <a:schemeClr val="tx1"/>
                </a:solidFill>
                <a:latin typeface="Trebuchet MS"/>
                <a:cs typeface="Trebuchet M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92090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Title 1"/>
          <p:cNvSpPr>
            <a:spLocks noGrp="1"/>
          </p:cNvSpPr>
          <p:nvPr>
            <p:ph type="title"/>
          </p:nvPr>
        </p:nvSpPr>
        <p:spPr>
          <a:xfrm>
            <a:off x="578443" y="274639"/>
            <a:ext cx="11136912" cy="553647"/>
          </a:xfrm>
        </p:spPr>
        <p:txBody>
          <a:bodyPr lIns="0" tIns="0" rIns="0" bIns="0" anchor="t">
            <a:normAutofit/>
          </a:bodyPr>
          <a:lstStyle>
            <a:lvl1pPr algn="l">
              <a:defRPr sz="3200" b="1" i="0">
                <a:solidFill>
                  <a:srgbClr val="5087C7"/>
                </a:solidFill>
                <a:latin typeface="TrebuchetMS-Bold"/>
                <a:cs typeface="TrebuchetMS-Bold"/>
              </a:defRPr>
            </a:lvl1pPr>
          </a:lstStyle>
          <a:p>
            <a:r>
              <a:rPr lang="en-US"/>
              <a:t>Click to edit Master title style</a:t>
            </a:r>
            <a:endParaRPr lang="en-US" dirty="0"/>
          </a:p>
        </p:txBody>
      </p:sp>
      <p:sp>
        <p:nvSpPr>
          <p:cNvPr id="10" name="Text Placeholder 7"/>
          <p:cNvSpPr>
            <a:spLocks noGrp="1"/>
          </p:cNvSpPr>
          <p:nvPr>
            <p:ph type="body" idx="1"/>
          </p:nvPr>
        </p:nvSpPr>
        <p:spPr>
          <a:xfrm>
            <a:off x="578443" y="1104383"/>
            <a:ext cx="5415957" cy="639762"/>
          </a:xfrm>
        </p:spPr>
        <p:txBody>
          <a:bodyPr lIns="0" tIns="0" rIns="0" bIns="0">
            <a:normAutofit/>
          </a:bodyPr>
          <a:lstStyle>
            <a:lvl1pPr>
              <a:buNone/>
              <a:defRPr sz="2400" b="1" i="0">
                <a:solidFill>
                  <a:schemeClr val="bg2"/>
                </a:solidFill>
                <a:latin typeface="TrebuchetMS-Bold"/>
                <a:cs typeface="TrebuchetMS-Bold"/>
              </a:defRPr>
            </a:lvl1pPr>
          </a:lstStyle>
          <a:p>
            <a:pPr lvl="0"/>
            <a:r>
              <a:rPr lang="en-US"/>
              <a:t>Click to edit Master text styles</a:t>
            </a:r>
          </a:p>
        </p:txBody>
      </p:sp>
      <p:sp>
        <p:nvSpPr>
          <p:cNvPr id="11" name="Content Placeholder 8"/>
          <p:cNvSpPr>
            <a:spLocks noGrp="1"/>
          </p:cNvSpPr>
          <p:nvPr>
            <p:ph sz="half" idx="2"/>
          </p:nvPr>
        </p:nvSpPr>
        <p:spPr>
          <a:xfrm>
            <a:off x="578443" y="1744145"/>
            <a:ext cx="5415957" cy="3890670"/>
          </a:xfrm>
        </p:spPr>
        <p:txBody>
          <a:bodyPr>
            <a:normAutofit/>
          </a:bodyPr>
          <a:lstStyle>
            <a:lvl1pPr>
              <a:defRPr sz="2400" b="0" i="0">
                <a:latin typeface="Trebuchet MS"/>
                <a:cs typeface="Trebuchet MS"/>
              </a:defRPr>
            </a:lvl1pPr>
          </a:lstStyle>
          <a:p>
            <a:pPr lvl="0"/>
            <a:r>
              <a:rPr lang="en-US"/>
              <a:t>Click to edit Master text styles</a:t>
            </a:r>
          </a:p>
        </p:txBody>
      </p:sp>
      <p:sp>
        <p:nvSpPr>
          <p:cNvPr id="12" name="Text Placeholder 7"/>
          <p:cNvSpPr>
            <a:spLocks noGrp="1"/>
          </p:cNvSpPr>
          <p:nvPr>
            <p:ph type="body" idx="10"/>
          </p:nvPr>
        </p:nvSpPr>
        <p:spPr>
          <a:xfrm>
            <a:off x="6299398" y="1104383"/>
            <a:ext cx="5415957" cy="639762"/>
          </a:xfrm>
        </p:spPr>
        <p:txBody>
          <a:bodyPr lIns="0" tIns="0" rIns="0" bIns="0">
            <a:normAutofit/>
          </a:bodyPr>
          <a:lstStyle>
            <a:lvl1pPr>
              <a:buNone/>
              <a:defRPr sz="2400" b="1" i="0">
                <a:solidFill>
                  <a:schemeClr val="bg2"/>
                </a:solidFill>
                <a:latin typeface="TrebuchetMS-Bold"/>
                <a:cs typeface="TrebuchetMS-Bold"/>
              </a:defRPr>
            </a:lvl1pPr>
          </a:lstStyle>
          <a:p>
            <a:pPr lvl="0"/>
            <a:r>
              <a:rPr lang="en-US"/>
              <a:t>Click to edit Master text styles</a:t>
            </a:r>
          </a:p>
        </p:txBody>
      </p:sp>
      <p:sp>
        <p:nvSpPr>
          <p:cNvPr id="13" name="Content Placeholder 8"/>
          <p:cNvSpPr>
            <a:spLocks noGrp="1"/>
          </p:cNvSpPr>
          <p:nvPr>
            <p:ph sz="half" idx="11"/>
          </p:nvPr>
        </p:nvSpPr>
        <p:spPr>
          <a:xfrm>
            <a:off x="6299398" y="1744145"/>
            <a:ext cx="5415957" cy="3890670"/>
          </a:xfrm>
        </p:spPr>
        <p:txBody>
          <a:bodyPr>
            <a:normAutofit/>
          </a:bodyPr>
          <a:lstStyle>
            <a:lvl1pPr>
              <a:defRPr sz="2400" b="0" i="0">
                <a:latin typeface="Trebuchet MS"/>
                <a:cs typeface="Trebuchet MS"/>
              </a:defRPr>
            </a:lvl1pPr>
          </a:lstStyle>
          <a:p>
            <a:pPr lvl="0"/>
            <a:r>
              <a:rPr lang="en-US"/>
              <a:t>Click to edit Master text styles</a:t>
            </a:r>
          </a:p>
        </p:txBody>
      </p:sp>
    </p:spTree>
    <p:extLst>
      <p:ext uri="{BB962C8B-B14F-4D97-AF65-F5344CB8AC3E}">
        <p14:creationId xmlns:p14="http://schemas.microsoft.com/office/powerpoint/2010/main" val="294755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p:cNvSpPr>
            <a:spLocks noGrp="1"/>
          </p:cNvSpPr>
          <p:nvPr>
            <p:ph type="title"/>
          </p:nvPr>
        </p:nvSpPr>
        <p:spPr>
          <a:xfrm>
            <a:off x="578443" y="274639"/>
            <a:ext cx="11169208" cy="553647"/>
          </a:xfrm>
        </p:spPr>
        <p:txBody>
          <a:bodyPr lIns="0" tIns="0" rIns="0" bIns="0" anchor="t">
            <a:normAutofit/>
          </a:bodyPr>
          <a:lstStyle>
            <a:lvl1pPr algn="l">
              <a:defRPr sz="3200" b="1" i="0">
                <a:solidFill>
                  <a:srgbClr val="5087C7"/>
                </a:solidFill>
                <a:latin typeface="TrebuchetMS-Bold"/>
                <a:cs typeface="TrebuchetMS-Bold"/>
              </a:defRPr>
            </a:lvl1pPr>
          </a:lstStyle>
          <a:p>
            <a:r>
              <a:rPr lang="en-US"/>
              <a:t>Click to edit Master title style</a:t>
            </a:r>
            <a:endParaRPr lang="en-US" dirty="0"/>
          </a:p>
        </p:txBody>
      </p:sp>
      <p:sp>
        <p:nvSpPr>
          <p:cNvPr id="11" name="Picture Placeholder 2"/>
          <p:cNvSpPr>
            <a:spLocks noGrp="1"/>
          </p:cNvSpPr>
          <p:nvPr>
            <p:ph type="pic" idx="10"/>
          </p:nvPr>
        </p:nvSpPr>
        <p:spPr>
          <a:xfrm>
            <a:off x="6269187" y="1104793"/>
            <a:ext cx="5478464" cy="4530023"/>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8" name="Text Placeholder 7"/>
          <p:cNvSpPr>
            <a:spLocks noGrp="1"/>
          </p:cNvSpPr>
          <p:nvPr>
            <p:ph type="body" idx="1"/>
          </p:nvPr>
        </p:nvSpPr>
        <p:spPr>
          <a:xfrm>
            <a:off x="578443" y="1104792"/>
            <a:ext cx="5417299" cy="639762"/>
          </a:xfrm>
        </p:spPr>
        <p:txBody>
          <a:bodyPr lIns="0" tIns="0" rIns="0" bIns="0">
            <a:normAutofit/>
          </a:bodyPr>
          <a:lstStyle>
            <a:lvl1pPr>
              <a:buNone/>
              <a:defRPr sz="2400" b="1" i="0">
                <a:solidFill>
                  <a:schemeClr val="bg2"/>
                </a:solidFill>
                <a:latin typeface="TrebuchetMS-Bold"/>
                <a:cs typeface="TrebuchetMS-Bold"/>
              </a:defRPr>
            </a:lvl1pPr>
          </a:lstStyle>
          <a:p>
            <a:pPr lvl="0"/>
            <a:r>
              <a:rPr lang="en-US"/>
              <a:t>Click to edit Master text styles</a:t>
            </a:r>
          </a:p>
        </p:txBody>
      </p:sp>
      <p:sp>
        <p:nvSpPr>
          <p:cNvPr id="9" name="Content Placeholder 8"/>
          <p:cNvSpPr>
            <a:spLocks noGrp="1"/>
          </p:cNvSpPr>
          <p:nvPr>
            <p:ph sz="half" idx="2"/>
          </p:nvPr>
        </p:nvSpPr>
        <p:spPr>
          <a:xfrm>
            <a:off x="578443" y="1744555"/>
            <a:ext cx="5417299" cy="3890261"/>
          </a:xfrm>
        </p:spPr>
        <p:txBody>
          <a:bodyPr>
            <a:normAutofit/>
          </a:bodyPr>
          <a:lstStyle>
            <a:lvl1pPr>
              <a:defRPr sz="2400" b="0" i="0">
                <a:latin typeface="Trebuchet MS"/>
                <a:cs typeface="Trebuchet MS"/>
              </a:defRPr>
            </a:lvl1pPr>
          </a:lstStyle>
          <a:p>
            <a:pPr lvl="0"/>
            <a:r>
              <a:rPr lang="en-US"/>
              <a:t>Click to edit Master text styles</a:t>
            </a:r>
          </a:p>
        </p:txBody>
      </p:sp>
    </p:spTree>
    <p:extLst>
      <p:ext uri="{BB962C8B-B14F-4D97-AF65-F5344CB8AC3E}">
        <p14:creationId xmlns:p14="http://schemas.microsoft.com/office/powerpoint/2010/main" val="1173302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Title 1"/>
          <p:cNvSpPr>
            <a:spLocks noGrp="1"/>
          </p:cNvSpPr>
          <p:nvPr>
            <p:ph type="title"/>
          </p:nvPr>
        </p:nvSpPr>
        <p:spPr>
          <a:xfrm>
            <a:off x="578443" y="274639"/>
            <a:ext cx="11182552" cy="553647"/>
          </a:xfrm>
        </p:spPr>
        <p:txBody>
          <a:bodyPr lIns="0" tIns="0" rIns="0" bIns="0" anchor="t">
            <a:normAutofit/>
          </a:bodyPr>
          <a:lstStyle>
            <a:lvl1pPr algn="l">
              <a:defRPr sz="3200" b="1" i="0">
                <a:solidFill>
                  <a:schemeClr val="tx2"/>
                </a:solidFill>
                <a:latin typeface="TrebuchetMS-Bold"/>
                <a:cs typeface="TrebuchetMS-Bold"/>
              </a:defRPr>
            </a:lvl1pPr>
          </a:lstStyle>
          <a:p>
            <a:r>
              <a:rPr lang="en-US"/>
              <a:t>Click to edit Master title style</a:t>
            </a:r>
            <a:endParaRPr lang="en-US" dirty="0"/>
          </a:p>
        </p:txBody>
      </p:sp>
      <p:sp>
        <p:nvSpPr>
          <p:cNvPr id="8" name="Picture Placeholder 7"/>
          <p:cNvSpPr>
            <a:spLocks noGrp="1"/>
          </p:cNvSpPr>
          <p:nvPr>
            <p:ph type="pic" sz="quarter" idx="10"/>
          </p:nvPr>
        </p:nvSpPr>
        <p:spPr>
          <a:xfrm>
            <a:off x="577851" y="1077913"/>
            <a:ext cx="11182349" cy="4589462"/>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4251561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8EBC87BD-E89F-48A4-A9AD-3D3A150BFD3A}"/>
              </a:ext>
            </a:extLst>
          </p:cNvPr>
          <p:cNvSpPr/>
          <p:nvPr userDrawn="1"/>
        </p:nvSpPr>
        <p:spPr bwMode="auto">
          <a:xfrm>
            <a:off x="609600"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507513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wo Content">
  <p:cSld name="2_Two Content">
    <p:spTree>
      <p:nvGrpSpPr>
        <p:cNvPr id="1" name="Shape 21"/>
        <p:cNvGrpSpPr/>
        <p:nvPr/>
      </p:nvGrpSpPr>
      <p:grpSpPr>
        <a:xfrm>
          <a:off x="0" y="0"/>
          <a:ext cx="0" cy="0"/>
          <a:chOff x="0" y="0"/>
          <a:chExt cx="0" cy="0"/>
        </a:xfrm>
      </p:grpSpPr>
      <p:sp>
        <p:nvSpPr>
          <p:cNvPr id="22" name="Google Shape;22;p22"/>
          <p:cNvSpPr txBox="1">
            <a:spLocks noGrp="1"/>
          </p:cNvSpPr>
          <p:nvPr>
            <p:ph type="title"/>
          </p:nvPr>
        </p:nvSpPr>
        <p:spPr>
          <a:xfrm>
            <a:off x="578443" y="274639"/>
            <a:ext cx="11136912" cy="553647"/>
          </a:xfrm>
          <a:prstGeom prst="rect">
            <a:avLst/>
          </a:prstGeom>
          <a:noFill/>
          <a:ln>
            <a:noFill/>
          </a:ln>
        </p:spPr>
        <p:txBody>
          <a:bodyPr spcFirstLastPara="1" wrap="square" lIns="0" tIns="0" rIns="0" bIns="0" anchor="t" anchorCtr="0">
            <a:normAutofit/>
          </a:bodyPr>
          <a:lstStyle>
            <a:lvl1pPr lvl="0" algn="l">
              <a:spcBef>
                <a:spcPts val="0"/>
              </a:spcBef>
              <a:spcAft>
                <a:spcPts val="0"/>
              </a:spcAft>
              <a:buSzPts val="1400"/>
              <a:buNone/>
              <a:defRPr sz="3200" b="1" i="0">
                <a:solidFill>
                  <a:srgbClr val="5087C7"/>
                </a:solidFill>
                <a:latin typeface="Arial"/>
                <a:ea typeface="Arial"/>
                <a:cs typeface="Arial"/>
                <a:sym typeface="Aria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3" name="Google Shape;23;p22"/>
          <p:cNvSpPr txBox="1">
            <a:spLocks noGrp="1"/>
          </p:cNvSpPr>
          <p:nvPr>
            <p:ph type="body" idx="1"/>
          </p:nvPr>
        </p:nvSpPr>
        <p:spPr>
          <a:xfrm>
            <a:off x="578443" y="1104383"/>
            <a:ext cx="5415957" cy="639762"/>
          </a:xfrm>
          <a:prstGeom prst="rect">
            <a:avLst/>
          </a:prstGeom>
          <a:noFill/>
          <a:ln>
            <a:noFill/>
          </a:ln>
        </p:spPr>
        <p:txBody>
          <a:bodyPr spcFirstLastPara="1" wrap="square" lIns="0" tIns="0" rIns="0" bIns="0" anchor="t" anchorCtr="0">
            <a:normAutofit/>
          </a:bodyPr>
          <a:lstStyle>
            <a:lvl1pPr marL="457200" lvl="0" indent="-228600" algn="l">
              <a:spcBef>
                <a:spcPts val="480"/>
              </a:spcBef>
              <a:spcAft>
                <a:spcPts val="0"/>
              </a:spcAft>
              <a:buClr>
                <a:schemeClr val="lt2"/>
              </a:buClr>
              <a:buSzPts val="2400"/>
              <a:buNone/>
              <a:defRPr sz="2400" b="1" i="0">
                <a:solidFill>
                  <a:schemeClr val="lt2"/>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22"/>
          <p:cNvSpPr txBox="1">
            <a:spLocks noGrp="1"/>
          </p:cNvSpPr>
          <p:nvPr>
            <p:ph type="body" idx="2"/>
          </p:nvPr>
        </p:nvSpPr>
        <p:spPr>
          <a:xfrm>
            <a:off x="578443" y="1744145"/>
            <a:ext cx="5415957" cy="3890670"/>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b="0" i="0">
                <a:latin typeface="Trebuchet MS"/>
                <a:ea typeface="Trebuchet MS"/>
                <a:cs typeface="Trebuchet MS"/>
                <a:sym typeface="Trebuchet MS"/>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5" name="Google Shape;25;p22"/>
          <p:cNvSpPr txBox="1">
            <a:spLocks noGrp="1"/>
          </p:cNvSpPr>
          <p:nvPr>
            <p:ph type="body" idx="3"/>
          </p:nvPr>
        </p:nvSpPr>
        <p:spPr>
          <a:xfrm>
            <a:off x="6299398" y="1104383"/>
            <a:ext cx="5415957" cy="639762"/>
          </a:xfrm>
          <a:prstGeom prst="rect">
            <a:avLst/>
          </a:prstGeom>
          <a:noFill/>
          <a:ln>
            <a:noFill/>
          </a:ln>
        </p:spPr>
        <p:txBody>
          <a:bodyPr spcFirstLastPara="1" wrap="square" lIns="0" tIns="0" rIns="0" bIns="0" anchor="t" anchorCtr="0">
            <a:normAutofit/>
          </a:bodyPr>
          <a:lstStyle>
            <a:lvl1pPr marL="457200" lvl="0" indent="-228600" algn="l">
              <a:spcBef>
                <a:spcPts val="480"/>
              </a:spcBef>
              <a:spcAft>
                <a:spcPts val="0"/>
              </a:spcAft>
              <a:buClr>
                <a:schemeClr val="lt2"/>
              </a:buClr>
              <a:buSzPts val="2400"/>
              <a:buNone/>
              <a:defRPr sz="2400" b="1" i="0">
                <a:solidFill>
                  <a:schemeClr val="lt2"/>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6" name="Google Shape;26;p22"/>
          <p:cNvSpPr txBox="1">
            <a:spLocks noGrp="1"/>
          </p:cNvSpPr>
          <p:nvPr>
            <p:ph type="body" idx="4"/>
          </p:nvPr>
        </p:nvSpPr>
        <p:spPr>
          <a:xfrm>
            <a:off x="6299398" y="1744145"/>
            <a:ext cx="5415957" cy="3890670"/>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b="0" i="0">
                <a:latin typeface="Trebuchet MS"/>
                <a:ea typeface="Trebuchet MS"/>
                <a:cs typeface="Trebuchet MS"/>
                <a:sym typeface="Trebuchet MS"/>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81342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p:cSld name="1_Comparison">
    <p:spTree>
      <p:nvGrpSpPr>
        <p:cNvPr id="1" name="Shape 27"/>
        <p:cNvGrpSpPr/>
        <p:nvPr/>
      </p:nvGrpSpPr>
      <p:grpSpPr>
        <a:xfrm>
          <a:off x="0" y="0"/>
          <a:ext cx="0" cy="0"/>
          <a:chOff x="0" y="0"/>
          <a:chExt cx="0" cy="0"/>
        </a:xfrm>
      </p:grpSpPr>
      <p:sp>
        <p:nvSpPr>
          <p:cNvPr id="28" name="Google Shape;28;p23"/>
          <p:cNvSpPr txBox="1">
            <a:spLocks noGrp="1"/>
          </p:cNvSpPr>
          <p:nvPr>
            <p:ph type="title"/>
          </p:nvPr>
        </p:nvSpPr>
        <p:spPr>
          <a:xfrm>
            <a:off x="578443" y="274639"/>
            <a:ext cx="11169208" cy="553647"/>
          </a:xfrm>
          <a:prstGeom prst="rect">
            <a:avLst/>
          </a:prstGeom>
          <a:noFill/>
          <a:ln>
            <a:noFill/>
          </a:ln>
        </p:spPr>
        <p:txBody>
          <a:bodyPr spcFirstLastPara="1" wrap="square" lIns="0" tIns="0" rIns="0" bIns="0" anchor="t" anchorCtr="0">
            <a:normAutofit/>
          </a:bodyPr>
          <a:lstStyle>
            <a:lvl1pPr lvl="0" algn="l">
              <a:spcBef>
                <a:spcPts val="0"/>
              </a:spcBef>
              <a:spcAft>
                <a:spcPts val="0"/>
              </a:spcAft>
              <a:buSzPts val="1400"/>
              <a:buNone/>
              <a:defRPr sz="3200" b="1" i="0">
                <a:solidFill>
                  <a:srgbClr val="5087C7"/>
                </a:solidFill>
                <a:latin typeface="Arial"/>
                <a:ea typeface="Arial"/>
                <a:cs typeface="Arial"/>
                <a:sym typeface="Aria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9" name="Google Shape;29;p23"/>
          <p:cNvSpPr>
            <a:spLocks noGrp="1"/>
          </p:cNvSpPr>
          <p:nvPr>
            <p:ph type="pic" idx="2"/>
          </p:nvPr>
        </p:nvSpPr>
        <p:spPr>
          <a:xfrm>
            <a:off x="6269187" y="1104793"/>
            <a:ext cx="5478464" cy="4530023"/>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30" name="Google Shape;30;p23"/>
          <p:cNvSpPr txBox="1">
            <a:spLocks noGrp="1"/>
          </p:cNvSpPr>
          <p:nvPr>
            <p:ph type="body" idx="1"/>
          </p:nvPr>
        </p:nvSpPr>
        <p:spPr>
          <a:xfrm>
            <a:off x="578443" y="1104792"/>
            <a:ext cx="5417299" cy="639762"/>
          </a:xfrm>
          <a:prstGeom prst="rect">
            <a:avLst/>
          </a:prstGeom>
          <a:noFill/>
          <a:ln>
            <a:noFill/>
          </a:ln>
        </p:spPr>
        <p:txBody>
          <a:bodyPr spcFirstLastPara="1" wrap="square" lIns="0" tIns="0" rIns="0" bIns="0" anchor="t" anchorCtr="0">
            <a:normAutofit/>
          </a:bodyPr>
          <a:lstStyle>
            <a:lvl1pPr marL="457200" lvl="0" indent="-228600" algn="l">
              <a:spcBef>
                <a:spcPts val="480"/>
              </a:spcBef>
              <a:spcAft>
                <a:spcPts val="0"/>
              </a:spcAft>
              <a:buClr>
                <a:schemeClr val="lt2"/>
              </a:buClr>
              <a:buSzPts val="2400"/>
              <a:buNone/>
              <a:defRPr sz="2400" b="1" i="0">
                <a:solidFill>
                  <a:schemeClr val="lt2"/>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1" name="Google Shape;31;p23"/>
          <p:cNvSpPr txBox="1">
            <a:spLocks noGrp="1"/>
          </p:cNvSpPr>
          <p:nvPr>
            <p:ph type="body" idx="3"/>
          </p:nvPr>
        </p:nvSpPr>
        <p:spPr>
          <a:xfrm>
            <a:off x="578443" y="1744555"/>
            <a:ext cx="5417299" cy="3890261"/>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b="0" i="0">
                <a:latin typeface="Trebuchet MS"/>
                <a:ea typeface="Trebuchet MS"/>
                <a:cs typeface="Trebuchet MS"/>
                <a:sym typeface="Trebuchet MS"/>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585073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0"/>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77C6DC41-9879-440C-BB35-633BC24118D1}"/>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C49FA31B-60B3-4D44-9BC0-BBA2CC6C8C38}"/>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108A077F-9357-4B01-A62D-10E1D8BAD3E0}"/>
              </a:ext>
            </a:extLst>
          </p:cNvPr>
          <p:cNvSpPr>
            <a:spLocks noGrp="1"/>
          </p:cNvSpPr>
          <p:nvPr>
            <p:ph type="dt" sz="half" idx="2"/>
          </p:nvPr>
        </p:nvSpPr>
        <p:spPr>
          <a:xfrm>
            <a:off x="609600" y="6356350"/>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Arial" charset="0"/>
                <a:ea typeface="ＭＳ Ｐゴシック" pitchFamily="1" charset="-128"/>
                <a:cs typeface="+mn-cs"/>
              </a:defRPr>
            </a:lvl1pPr>
          </a:lstStyle>
          <a:p>
            <a:pPr>
              <a:defRPr/>
            </a:pPr>
            <a:fld id="{00E8D9E5-1783-43DF-B066-C5EB9E5A8BF8}" type="datetime1">
              <a:rPr lang="en-GB"/>
              <a:pPr>
                <a:defRPr/>
              </a:pPr>
              <a:t>16/02/2021</a:t>
            </a:fld>
            <a:endParaRPr lang="en-GB"/>
          </a:p>
        </p:txBody>
      </p:sp>
      <p:sp>
        <p:nvSpPr>
          <p:cNvPr id="5" name="Footer Placeholder 4">
            <a:extLst>
              <a:ext uri="{FF2B5EF4-FFF2-40B4-BE49-F238E27FC236}">
                <a16:creationId xmlns:a16="http://schemas.microsoft.com/office/drawing/2014/main" id="{121BB76F-5AAB-4A48-843E-A45D2193FB7B}"/>
              </a:ext>
            </a:extLst>
          </p:cNvPr>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803F0147-4BBF-4DA0-BAB6-E3CF0D299287}"/>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cs typeface="Arial" panose="020B0604020202020204" pitchFamily="34" charset="0"/>
              </a:defRPr>
            </a:lvl1pPr>
          </a:lstStyle>
          <a:p>
            <a:pPr>
              <a:defRPr/>
            </a:pPr>
            <a:fld id="{C272E19F-E03C-4E97-97AE-BECF6AC06B84}"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987" r:id="rId1"/>
    <p:sldLayoutId id="2147483988" r:id="rId2"/>
    <p:sldLayoutId id="2147483989" r:id="rId3"/>
    <p:sldLayoutId id="2147483990" r:id="rId4"/>
    <p:sldLayoutId id="2147483991" r:id="rId5"/>
    <p:sldLayoutId id="2147483992" r:id="rId6"/>
    <p:sldLayoutId id="2147483993" r:id="rId7"/>
    <p:sldLayoutId id="2147483994" r:id="rId8"/>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 charset="-128"/>
          <a:cs typeface="+mj-cs"/>
        </a:defRPr>
      </a:lvl1pPr>
      <a:lvl2pPr algn="ctr" defTabSz="457200" rtl="0" eaLnBrk="0" fontAlgn="base" hangingPunct="0">
        <a:spcBef>
          <a:spcPct val="0"/>
        </a:spcBef>
        <a:spcAft>
          <a:spcPct val="0"/>
        </a:spcAft>
        <a:defRPr sz="4400">
          <a:solidFill>
            <a:schemeClr val="tx1"/>
          </a:solidFill>
          <a:latin typeface="Arial" charset="0"/>
          <a:ea typeface="ＭＳ Ｐゴシック" pitchFamily="1" charset="-128"/>
        </a:defRPr>
      </a:lvl2pPr>
      <a:lvl3pPr algn="ctr" defTabSz="457200" rtl="0" eaLnBrk="0" fontAlgn="base" hangingPunct="0">
        <a:spcBef>
          <a:spcPct val="0"/>
        </a:spcBef>
        <a:spcAft>
          <a:spcPct val="0"/>
        </a:spcAft>
        <a:defRPr sz="4400">
          <a:solidFill>
            <a:schemeClr val="tx1"/>
          </a:solidFill>
          <a:latin typeface="Arial" charset="0"/>
          <a:ea typeface="ＭＳ Ｐゴシック" pitchFamily="1" charset="-128"/>
        </a:defRPr>
      </a:lvl3pPr>
      <a:lvl4pPr algn="ctr" defTabSz="457200" rtl="0" eaLnBrk="0" fontAlgn="base" hangingPunct="0">
        <a:spcBef>
          <a:spcPct val="0"/>
        </a:spcBef>
        <a:spcAft>
          <a:spcPct val="0"/>
        </a:spcAft>
        <a:defRPr sz="4400">
          <a:solidFill>
            <a:schemeClr val="tx1"/>
          </a:solidFill>
          <a:latin typeface="Arial" charset="0"/>
          <a:ea typeface="ＭＳ Ｐゴシック" pitchFamily="1" charset="-128"/>
        </a:defRPr>
      </a:lvl4pPr>
      <a:lvl5pPr algn="ctr" defTabSz="457200" rtl="0" eaLnBrk="0" fontAlgn="base" hangingPunct="0">
        <a:spcBef>
          <a:spcPct val="0"/>
        </a:spcBef>
        <a:spcAft>
          <a:spcPct val="0"/>
        </a:spcAft>
        <a:defRPr sz="4400">
          <a:solidFill>
            <a:schemeClr val="tx1"/>
          </a:solidFill>
          <a:latin typeface="Arial"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pitchFamily="1"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itchFamily="1"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1"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1"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co.uk/url?sa=i&amp;source=images&amp;cd=&amp;cad=rja&amp;docid=Io9WBmHS6h_-RM&amp;tbnid=psvgZcF4GsucHM:&amp;ved=0CAgQjRwwAA&amp;url=http://www.eastside.org.uk/about/&amp;ei=cj-rUdHGJ4aO7Ab63ICoBQ&amp;psig=AFQjCNFok2M0seEikwSUeBaWBWRtCRyXCA&amp;ust=1370263794690356" TargetMode="External"/><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www.travelex.com/currency/canadian-dollars" TargetMode="External"/><Relationship Id="rId7" Type="http://schemas.openxmlformats.org/officeDocument/2006/relationships/hyperlink" Target="https://www.travelex.com/travelex-hub/travel-guides/spain" TargetMode="External"/><Relationship Id="rId2" Type="http://schemas.openxmlformats.org/officeDocument/2006/relationships/hyperlink" Target="https://www.travelex.com/currency/australian-dollars" TargetMode="External"/><Relationship Id="rId1" Type="http://schemas.openxmlformats.org/officeDocument/2006/relationships/slideLayout" Target="../slideLayouts/slideLayout3.xml"/><Relationship Id="rId6" Type="http://schemas.openxmlformats.org/officeDocument/2006/relationships/hyperlink" Target="https://www.travelex.com/travelex-hub/travel-guides/italy" TargetMode="External"/><Relationship Id="rId5" Type="http://schemas.openxmlformats.org/officeDocument/2006/relationships/hyperlink" Target="https://www.travelex.com/travelex-hub/travel-guides/ireland" TargetMode="External"/><Relationship Id="rId4" Type="http://schemas.openxmlformats.org/officeDocument/2006/relationships/hyperlink" Target="https://www.travelex.com/travelex-hub/travel-guides/france"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7695FFC2-3DBF-4CE5-9771-2F9BCE3385C6}"/>
              </a:ext>
            </a:extLst>
          </p:cNvPr>
          <p:cNvSpPr>
            <a:spLocks noGrp="1"/>
          </p:cNvSpPr>
          <p:nvPr>
            <p:ph type="ctrTitle"/>
          </p:nvPr>
        </p:nvSpPr>
        <p:spPr>
          <a:xfrm>
            <a:off x="1419223" y="2684859"/>
            <a:ext cx="9476539" cy="851950"/>
          </a:xfrm>
        </p:spPr>
        <p:txBody>
          <a:bodyPr/>
          <a:lstStyle/>
          <a:p>
            <a:pPr eaLnBrk="1" hangingPunct="1"/>
            <a:r>
              <a:rPr lang="en-US" altLang="en-US" dirty="0">
                <a:ea typeface="TrebuchetMS-Bold"/>
              </a:rPr>
              <a:t>Guide UMA ideas</a:t>
            </a:r>
          </a:p>
        </p:txBody>
      </p:sp>
      <p:sp>
        <p:nvSpPr>
          <p:cNvPr id="23555" name="Subtitle 2">
            <a:extLst>
              <a:ext uri="{FF2B5EF4-FFF2-40B4-BE49-F238E27FC236}">
                <a16:creationId xmlns:a16="http://schemas.microsoft.com/office/drawing/2014/main" id="{2884352A-81DC-482C-99AF-D975C79987BD}"/>
              </a:ext>
            </a:extLst>
          </p:cNvPr>
          <p:cNvSpPr>
            <a:spLocks noGrp="1"/>
          </p:cNvSpPr>
          <p:nvPr>
            <p:ph type="subTitle" idx="1"/>
          </p:nvPr>
        </p:nvSpPr>
        <p:spPr/>
        <p:txBody>
          <a:bodyPr>
            <a:normAutofit/>
          </a:bodyPr>
          <a:lstStyle/>
          <a:p>
            <a:pPr eaLnBrk="1" hangingPunct="1"/>
            <a:r>
              <a:rPr lang="en-GB" dirty="0"/>
              <a:t>The resources you need – pen and paper!</a:t>
            </a:r>
          </a:p>
          <a:p>
            <a:pPr eaLnBrk="1" hangingPunct="1"/>
            <a:r>
              <a:rPr lang="en-GB" dirty="0"/>
              <a:t>You may need scissors and Sellotape/</a:t>
            </a:r>
            <a:r>
              <a:rPr lang="en-GB" dirty="0" err="1"/>
              <a:t>bluetack</a:t>
            </a:r>
            <a:r>
              <a:rPr lang="en-GB" dirty="0"/>
              <a:t>/paper clips for a couple of them. </a:t>
            </a:r>
          </a:p>
          <a:p>
            <a:pPr eaLnBrk="1" hangingPunct="1"/>
            <a:endParaRPr lang="en-GB" dirty="0"/>
          </a:p>
          <a:p>
            <a:pPr eaLnBrk="1" hangingPunct="1"/>
            <a:endParaRPr lang="en-US" altLang="en-US" dirty="0">
              <a:latin typeface="Trebuchet MS" panose="020B0603020202020204" pitchFamily="34" charset="0"/>
              <a:ea typeface="ＭＳ Ｐゴシック" panose="020B0600070205080204" pitchFamily="34" charset="-128"/>
            </a:endParaRPr>
          </a:p>
        </p:txBody>
      </p:sp>
      <p:pic>
        <p:nvPicPr>
          <p:cNvPr id="23556" name="Picture 4">
            <a:extLst>
              <a:ext uri="{FF2B5EF4-FFF2-40B4-BE49-F238E27FC236}">
                <a16:creationId xmlns:a16="http://schemas.microsoft.com/office/drawing/2014/main" id="{0B1E65DA-C7FF-4932-A022-62EE19B4ED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2675" y="463550"/>
            <a:ext cx="2168525"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irc_mi">
            <a:hlinkClick r:id="rId3"/>
            <a:extLst>
              <a:ext uri="{FF2B5EF4-FFF2-40B4-BE49-F238E27FC236}">
                <a16:creationId xmlns:a16="http://schemas.microsoft.com/office/drawing/2014/main" id="{EDB11B97-A79C-48E6-A76D-54CD14C1F0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0800" y="465138"/>
            <a:ext cx="2466975"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8B368-F761-A249-954F-D49F43A0C19F}"/>
              </a:ext>
            </a:extLst>
          </p:cNvPr>
          <p:cNvSpPr>
            <a:spLocks noGrp="1"/>
          </p:cNvSpPr>
          <p:nvPr>
            <p:ph type="title"/>
          </p:nvPr>
        </p:nvSpPr>
        <p:spPr/>
        <p:txBody>
          <a:bodyPr/>
          <a:lstStyle/>
          <a:p>
            <a:r>
              <a:rPr lang="en-US" dirty="0"/>
              <a:t>Props to you UMA</a:t>
            </a:r>
          </a:p>
        </p:txBody>
      </p:sp>
      <p:sp>
        <p:nvSpPr>
          <p:cNvPr id="3" name="Text Placeholder 2">
            <a:extLst>
              <a:ext uri="{FF2B5EF4-FFF2-40B4-BE49-F238E27FC236}">
                <a16:creationId xmlns:a16="http://schemas.microsoft.com/office/drawing/2014/main" id="{0AF3CDD2-B68A-874B-8915-63AE2E24A6D0}"/>
              </a:ext>
            </a:extLst>
          </p:cNvPr>
          <p:cNvSpPr>
            <a:spLocks noGrp="1"/>
          </p:cNvSpPr>
          <p:nvPr>
            <p:ph type="body" idx="1"/>
          </p:nvPr>
        </p:nvSpPr>
        <p:spPr/>
        <p:txBody>
          <a:bodyPr>
            <a:normAutofit/>
          </a:bodyPr>
          <a:lstStyle/>
          <a:p>
            <a:r>
              <a:rPr lang="en-US" dirty="0"/>
              <a:t>You are going to tell a story – </a:t>
            </a:r>
          </a:p>
        </p:txBody>
      </p:sp>
      <p:sp>
        <p:nvSpPr>
          <p:cNvPr id="4" name="Content Placeholder 3">
            <a:extLst>
              <a:ext uri="{FF2B5EF4-FFF2-40B4-BE49-F238E27FC236}">
                <a16:creationId xmlns:a16="http://schemas.microsoft.com/office/drawing/2014/main" id="{37901C8C-DC58-6B40-8A0E-2895DF30D7D1}"/>
              </a:ext>
            </a:extLst>
          </p:cNvPr>
          <p:cNvSpPr>
            <a:spLocks noGrp="1"/>
          </p:cNvSpPr>
          <p:nvPr>
            <p:ph sz="half" idx="2"/>
          </p:nvPr>
        </p:nvSpPr>
        <p:spPr>
          <a:xfrm>
            <a:off x="578443" y="1744145"/>
            <a:ext cx="10765060" cy="3890670"/>
          </a:xfrm>
        </p:spPr>
        <p:txBody>
          <a:bodyPr>
            <a:normAutofit/>
          </a:bodyPr>
          <a:lstStyle/>
          <a:p>
            <a:r>
              <a:rPr lang="en-US" dirty="0"/>
              <a:t>Find two items and put in a bag/pillowcase so no one knows what they are</a:t>
            </a:r>
          </a:p>
          <a:p>
            <a:endParaRPr lang="en-US" dirty="0"/>
          </a:p>
          <a:p>
            <a:r>
              <a:rPr lang="en-US" dirty="0"/>
              <a:t>One person at a time, unmute and tell us one sentence of the story using one of your props – you can either use it as it as it is or as an imaginary object </a:t>
            </a:r>
            <a:r>
              <a:rPr lang="en-US" dirty="0" err="1"/>
              <a:t>eg</a:t>
            </a:r>
            <a:r>
              <a:rPr lang="en-US" dirty="0"/>
              <a:t> a banana as a fruit or as a phone. </a:t>
            </a:r>
          </a:p>
          <a:p>
            <a:pPr marL="0" indent="0">
              <a:buNone/>
            </a:pPr>
            <a:r>
              <a:rPr lang="en-US" dirty="0"/>
              <a:t>The first sentence of the story is: </a:t>
            </a:r>
          </a:p>
          <a:p>
            <a:pPr marL="0" indent="0">
              <a:buNone/>
            </a:pPr>
            <a:r>
              <a:rPr lang="en-US" dirty="0"/>
              <a:t>The Guides were going on an outing. They had all been told to bring a lettuce. (leader holds up a ball)  </a:t>
            </a:r>
          </a:p>
        </p:txBody>
      </p:sp>
    </p:spTree>
    <p:extLst>
      <p:ext uri="{BB962C8B-B14F-4D97-AF65-F5344CB8AC3E}">
        <p14:creationId xmlns:p14="http://schemas.microsoft.com/office/powerpoint/2010/main" val="1149683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7"/>
          <p:cNvSpPr txBox="1">
            <a:spLocks noGrp="1"/>
          </p:cNvSpPr>
          <p:nvPr>
            <p:ph type="title"/>
          </p:nvPr>
        </p:nvSpPr>
        <p:spPr>
          <a:xfrm>
            <a:off x="578443" y="274639"/>
            <a:ext cx="11136912" cy="553647"/>
          </a:xfrm>
          <a:prstGeom prst="rect">
            <a:avLst/>
          </a:prstGeom>
          <a:noFill/>
          <a:ln>
            <a:noFill/>
          </a:ln>
        </p:spPr>
        <p:txBody>
          <a:bodyPr spcFirstLastPara="1" wrap="square" lIns="0" tIns="0" rIns="0" bIns="0" anchor="t" anchorCtr="0">
            <a:normAutofit/>
          </a:bodyPr>
          <a:lstStyle/>
          <a:p>
            <a:pPr marL="0" lvl="0" indent="0" algn="l" rtl="0">
              <a:spcBef>
                <a:spcPts val="0"/>
              </a:spcBef>
              <a:spcAft>
                <a:spcPts val="0"/>
              </a:spcAft>
              <a:buNone/>
            </a:pPr>
            <a:r>
              <a:rPr lang="en-GB" dirty="0" err="1"/>
              <a:t>Stor-elay</a:t>
            </a:r>
            <a:endParaRPr dirty="0"/>
          </a:p>
        </p:txBody>
      </p:sp>
      <p:sp>
        <p:nvSpPr>
          <p:cNvPr id="94" name="Google Shape;94;p7"/>
          <p:cNvSpPr txBox="1">
            <a:spLocks noGrp="1"/>
          </p:cNvSpPr>
          <p:nvPr>
            <p:ph type="body" idx="2"/>
          </p:nvPr>
        </p:nvSpPr>
        <p:spPr>
          <a:xfrm>
            <a:off x="578443" y="1148316"/>
            <a:ext cx="7821278" cy="4486499"/>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chemeClr val="dk1"/>
              </a:buClr>
              <a:buSzPts val="2220"/>
              <a:buNone/>
            </a:pPr>
            <a:r>
              <a:rPr lang="en-GB" sz="2220"/>
              <a:t>Steve had lots of trouble finding diamonds and other ore to make tools and weapons. </a:t>
            </a:r>
            <a:endParaRPr/>
          </a:p>
          <a:p>
            <a:pPr marL="0" lvl="0" indent="0" algn="l" rtl="0">
              <a:lnSpc>
                <a:spcPct val="80000"/>
              </a:lnSpc>
              <a:spcBef>
                <a:spcPts val="444"/>
              </a:spcBef>
              <a:spcAft>
                <a:spcPts val="0"/>
              </a:spcAft>
              <a:buClr>
                <a:schemeClr val="dk1"/>
              </a:buClr>
              <a:buSzPts val="2220"/>
              <a:buNone/>
            </a:pPr>
            <a:endParaRPr sz="2220"/>
          </a:p>
          <a:p>
            <a:pPr marL="0" lvl="0" indent="0" algn="l" rtl="0">
              <a:lnSpc>
                <a:spcPct val="80000"/>
              </a:lnSpc>
              <a:spcBef>
                <a:spcPts val="444"/>
              </a:spcBef>
              <a:spcAft>
                <a:spcPts val="0"/>
              </a:spcAft>
              <a:buClr>
                <a:schemeClr val="dk1"/>
              </a:buClr>
              <a:buSzPts val="2220"/>
              <a:buNone/>
            </a:pPr>
            <a:r>
              <a:rPr lang="en-GB" sz="2220"/>
              <a:t>Legend says that diamonds can be found near lava flows. That is where you start digging. The lava is all around you and you start to feel really hot but you can’t give up yet. You move to the left, to the right, you dig up, down, under and over using your trusted diamond pickaxe. Your pickaxe begins to wear down, and so do you. You have to find a better, easier way to find diamonds. You check your inventory and it looks like you have plenty of dynamite. </a:t>
            </a:r>
            <a:endParaRPr/>
          </a:p>
          <a:p>
            <a:pPr marL="0" lvl="0" indent="0" algn="l" rtl="0">
              <a:lnSpc>
                <a:spcPct val="80000"/>
              </a:lnSpc>
              <a:spcBef>
                <a:spcPts val="444"/>
              </a:spcBef>
              <a:spcAft>
                <a:spcPts val="0"/>
              </a:spcAft>
              <a:buClr>
                <a:schemeClr val="dk1"/>
              </a:buClr>
              <a:buSzPts val="2220"/>
              <a:buNone/>
            </a:pPr>
            <a:endParaRPr sz="2220"/>
          </a:p>
          <a:p>
            <a:pPr marL="0" lvl="0" indent="0" algn="l" rtl="0">
              <a:lnSpc>
                <a:spcPct val="80000"/>
              </a:lnSpc>
              <a:spcBef>
                <a:spcPts val="444"/>
              </a:spcBef>
              <a:spcAft>
                <a:spcPts val="0"/>
              </a:spcAft>
              <a:buClr>
                <a:schemeClr val="dk1"/>
              </a:buClr>
              <a:buSzPts val="2220"/>
              <a:buNone/>
            </a:pPr>
            <a:r>
              <a:rPr lang="en-GB" sz="2220"/>
              <a:t>What do you do next? Write a paragraph to finish the story. </a:t>
            </a:r>
            <a:r>
              <a:rPr lang="en-GB" sz="2220">
                <a:solidFill>
                  <a:schemeClr val="lt2"/>
                </a:solidFill>
              </a:rPr>
              <a:t>Try and do it in 6 sentences….using the words on the next slide </a:t>
            </a:r>
            <a:endParaRPr/>
          </a:p>
        </p:txBody>
      </p:sp>
      <p:pic>
        <p:nvPicPr>
          <p:cNvPr id="95" name="Google Shape;95;p7" descr="Graphical user interface&#10;&#10;Description automatically generated with low confidence"/>
          <p:cNvPicPr preferRelativeResize="0"/>
          <p:nvPr/>
        </p:nvPicPr>
        <p:blipFill rotWithShape="1">
          <a:blip r:embed="rId3">
            <a:alphaModFix/>
          </a:blip>
          <a:srcRect/>
          <a:stretch/>
        </p:blipFill>
        <p:spPr>
          <a:xfrm>
            <a:off x="8399721" y="4288367"/>
            <a:ext cx="3544857" cy="2146300"/>
          </a:xfrm>
          <a:prstGeom prst="rect">
            <a:avLst/>
          </a:prstGeom>
          <a:noFill/>
          <a:ln>
            <a:noFill/>
          </a:ln>
        </p:spPr>
      </p:pic>
      <p:pic>
        <p:nvPicPr>
          <p:cNvPr id="96" name="Google Shape;96;p7" descr="A picture containing text, red, colorful, tiled&#10;&#10;Description automatically generated"/>
          <p:cNvPicPr preferRelativeResize="0"/>
          <p:nvPr/>
        </p:nvPicPr>
        <p:blipFill rotWithShape="1">
          <a:blip r:embed="rId4">
            <a:alphaModFix/>
          </a:blip>
          <a:srcRect/>
          <a:stretch/>
        </p:blipFill>
        <p:spPr>
          <a:xfrm>
            <a:off x="8387021" y="2289019"/>
            <a:ext cx="3517900" cy="2108200"/>
          </a:xfrm>
          <a:prstGeom prst="rect">
            <a:avLst/>
          </a:prstGeom>
          <a:noFill/>
          <a:ln>
            <a:noFill/>
          </a:ln>
        </p:spPr>
      </p:pic>
      <p:pic>
        <p:nvPicPr>
          <p:cNvPr id="97" name="Google Shape;97;p7" descr="Graphical user interface&#10;&#10;Description automatically generated with medium confidence"/>
          <p:cNvPicPr preferRelativeResize="0"/>
          <p:nvPr/>
        </p:nvPicPr>
        <p:blipFill rotWithShape="1">
          <a:blip r:embed="rId5">
            <a:alphaModFix/>
          </a:blip>
          <a:srcRect/>
          <a:stretch/>
        </p:blipFill>
        <p:spPr>
          <a:xfrm>
            <a:off x="8399721" y="286850"/>
            <a:ext cx="3505200" cy="21463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8"/>
          <p:cNvSpPr txBox="1">
            <a:spLocks noGrp="1"/>
          </p:cNvSpPr>
          <p:nvPr>
            <p:ph type="title"/>
          </p:nvPr>
        </p:nvSpPr>
        <p:spPr>
          <a:xfrm>
            <a:off x="578443" y="274639"/>
            <a:ext cx="11169208" cy="553647"/>
          </a:xfrm>
          <a:prstGeom prst="rect">
            <a:avLst/>
          </a:prstGeom>
          <a:noFill/>
          <a:ln>
            <a:noFill/>
          </a:ln>
        </p:spPr>
        <p:txBody>
          <a:bodyPr spcFirstLastPara="1" wrap="square" lIns="0" tIns="0" rIns="0" bIns="0" anchor="t" anchorCtr="0">
            <a:normAutofit/>
          </a:bodyPr>
          <a:lstStyle/>
          <a:p>
            <a:pPr marL="0" lvl="0" indent="0" algn="l" rtl="0">
              <a:spcBef>
                <a:spcPts val="0"/>
              </a:spcBef>
              <a:spcAft>
                <a:spcPts val="0"/>
              </a:spcAft>
              <a:buNone/>
            </a:pPr>
            <a:r>
              <a:rPr lang="en-GB" dirty="0" err="1"/>
              <a:t>Stor-elay</a:t>
            </a:r>
            <a:r>
              <a:rPr lang="en-GB" dirty="0"/>
              <a:t> UMA </a:t>
            </a:r>
            <a:endParaRPr dirty="0"/>
          </a:p>
        </p:txBody>
      </p:sp>
      <p:pic>
        <p:nvPicPr>
          <p:cNvPr id="103" name="Google Shape;103;p8" descr="Creative writing | Oxford Owl"/>
          <p:cNvPicPr preferRelativeResize="0">
            <a:picLocks noGrp="1"/>
          </p:cNvPicPr>
          <p:nvPr>
            <p:ph type="pic" idx="2"/>
          </p:nvPr>
        </p:nvPicPr>
        <p:blipFill rotWithShape="1">
          <a:blip r:embed="rId3">
            <a:alphaModFix/>
          </a:blip>
          <a:srcRect l="40926" r="13723" b="-1"/>
          <a:stretch/>
        </p:blipFill>
        <p:spPr>
          <a:xfrm>
            <a:off x="6269187" y="1104793"/>
            <a:ext cx="5478464" cy="4530023"/>
          </a:xfrm>
          <a:prstGeom prst="rect">
            <a:avLst/>
          </a:prstGeom>
          <a:solidFill>
            <a:srgbClr val="FFFFFF"/>
          </a:solidFill>
          <a:ln>
            <a:noFill/>
          </a:ln>
        </p:spPr>
      </p:pic>
      <p:sp>
        <p:nvSpPr>
          <p:cNvPr id="104" name="Google Shape;104;p8"/>
          <p:cNvSpPr txBox="1">
            <a:spLocks noGrp="1"/>
          </p:cNvSpPr>
          <p:nvPr>
            <p:ph type="body" idx="1"/>
          </p:nvPr>
        </p:nvSpPr>
        <p:spPr>
          <a:xfrm>
            <a:off x="578443" y="1104792"/>
            <a:ext cx="5417299" cy="639762"/>
          </a:xfrm>
          <a:prstGeom prst="rect">
            <a:avLst/>
          </a:prstGeom>
          <a:noFill/>
          <a:ln>
            <a:noFill/>
          </a:ln>
        </p:spPr>
        <p:txBody>
          <a:bodyPr spcFirstLastPara="1" wrap="square" lIns="0" tIns="0" rIns="0" bIns="0" anchor="t" anchorCtr="0">
            <a:normAutofit/>
          </a:bodyPr>
          <a:lstStyle/>
          <a:p>
            <a:pPr marL="342900" lvl="0" indent="-342900" algn="l" rtl="0">
              <a:spcBef>
                <a:spcPts val="0"/>
              </a:spcBef>
              <a:spcAft>
                <a:spcPts val="0"/>
              </a:spcAft>
              <a:buClr>
                <a:schemeClr val="lt2"/>
              </a:buClr>
              <a:buSzPts val="2400"/>
              <a:buNone/>
            </a:pPr>
            <a:endParaRPr/>
          </a:p>
        </p:txBody>
      </p:sp>
      <p:sp>
        <p:nvSpPr>
          <p:cNvPr id="105" name="Google Shape;105;p8"/>
          <p:cNvSpPr txBox="1">
            <a:spLocks noGrp="1"/>
          </p:cNvSpPr>
          <p:nvPr>
            <p:ph type="body" idx="3"/>
          </p:nvPr>
        </p:nvSpPr>
        <p:spPr>
          <a:xfrm>
            <a:off x="578443" y="1744555"/>
            <a:ext cx="5417299" cy="3890261"/>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400"/>
              <a:buChar char="•"/>
            </a:pPr>
            <a:r>
              <a:rPr lang="en-GB" dirty="0"/>
              <a:t>Firstly</a:t>
            </a:r>
            <a:endParaRPr dirty="0"/>
          </a:p>
          <a:p>
            <a:pPr marL="342900" lvl="0" indent="-342900" algn="l" rtl="0">
              <a:spcBef>
                <a:spcPts val="480"/>
              </a:spcBef>
              <a:spcAft>
                <a:spcPts val="0"/>
              </a:spcAft>
              <a:buClr>
                <a:schemeClr val="dk1"/>
              </a:buClr>
              <a:buSzPts val="2400"/>
              <a:buChar char="•"/>
            </a:pPr>
            <a:r>
              <a:rPr lang="en-GB" dirty="0"/>
              <a:t>Suddenly</a:t>
            </a:r>
            <a:endParaRPr dirty="0"/>
          </a:p>
          <a:p>
            <a:pPr marL="342900" lvl="0" indent="-342900" algn="l" rtl="0">
              <a:spcBef>
                <a:spcPts val="480"/>
              </a:spcBef>
              <a:spcAft>
                <a:spcPts val="0"/>
              </a:spcAft>
              <a:buClr>
                <a:schemeClr val="dk1"/>
              </a:buClr>
              <a:buSzPts val="2400"/>
              <a:buChar char="•"/>
            </a:pPr>
            <a:r>
              <a:rPr lang="en-GB" dirty="0"/>
              <a:t>Luckily</a:t>
            </a:r>
            <a:endParaRPr dirty="0"/>
          </a:p>
          <a:p>
            <a:pPr marL="342900" lvl="0" indent="-342900" algn="l" rtl="0">
              <a:spcBef>
                <a:spcPts val="480"/>
              </a:spcBef>
              <a:spcAft>
                <a:spcPts val="0"/>
              </a:spcAft>
              <a:buClr>
                <a:schemeClr val="dk1"/>
              </a:buClr>
              <a:buSzPts val="2400"/>
              <a:buChar char="•"/>
            </a:pPr>
            <a:r>
              <a:rPr lang="en-GB" dirty="0"/>
              <a:t>However</a:t>
            </a:r>
            <a:endParaRPr dirty="0"/>
          </a:p>
          <a:p>
            <a:pPr marL="342900" lvl="0" indent="-342900" algn="l" rtl="0">
              <a:spcBef>
                <a:spcPts val="480"/>
              </a:spcBef>
              <a:spcAft>
                <a:spcPts val="0"/>
              </a:spcAft>
              <a:buClr>
                <a:schemeClr val="dk1"/>
              </a:buClr>
              <a:buSzPts val="2400"/>
              <a:buChar char="•"/>
            </a:pPr>
            <a:r>
              <a:rPr lang="en-GB" dirty="0"/>
              <a:t>Finally</a:t>
            </a:r>
            <a:endParaRPr dirty="0"/>
          </a:p>
          <a:p>
            <a:pPr marL="342900" lvl="0" indent="-342900" algn="l" rtl="0">
              <a:spcBef>
                <a:spcPts val="480"/>
              </a:spcBef>
              <a:spcAft>
                <a:spcPts val="0"/>
              </a:spcAft>
              <a:buClr>
                <a:schemeClr val="dk1"/>
              </a:buClr>
              <a:buSzPts val="2400"/>
              <a:buChar char="•"/>
            </a:pPr>
            <a:r>
              <a:rPr lang="en-GB" dirty="0"/>
              <a:t>In the end</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2A224-D02A-4467-B2D1-F571F48FEC97}"/>
              </a:ext>
            </a:extLst>
          </p:cNvPr>
          <p:cNvSpPr>
            <a:spLocks noGrp="1"/>
          </p:cNvSpPr>
          <p:nvPr>
            <p:ph type="title"/>
          </p:nvPr>
        </p:nvSpPr>
        <p:spPr/>
        <p:txBody>
          <a:bodyPr/>
          <a:lstStyle/>
          <a:p>
            <a:r>
              <a:rPr lang="en-GB" dirty="0"/>
              <a:t>Pass it on </a:t>
            </a:r>
          </a:p>
        </p:txBody>
      </p:sp>
      <p:sp>
        <p:nvSpPr>
          <p:cNvPr id="4" name="Text Placeholder 3">
            <a:extLst>
              <a:ext uri="{FF2B5EF4-FFF2-40B4-BE49-F238E27FC236}">
                <a16:creationId xmlns:a16="http://schemas.microsoft.com/office/drawing/2014/main" id="{12AE0EC0-050C-4B69-861C-35F878980EA7}"/>
              </a:ext>
            </a:extLst>
          </p:cNvPr>
          <p:cNvSpPr>
            <a:spLocks noGrp="1"/>
          </p:cNvSpPr>
          <p:nvPr>
            <p:ph type="body" idx="1"/>
          </p:nvPr>
        </p:nvSpPr>
        <p:spPr/>
        <p:txBody>
          <a:bodyPr/>
          <a:lstStyle/>
          <a:p>
            <a:r>
              <a:rPr lang="en-GB" dirty="0"/>
              <a:t>In patrols</a:t>
            </a:r>
          </a:p>
        </p:txBody>
      </p:sp>
      <p:sp>
        <p:nvSpPr>
          <p:cNvPr id="5" name="Text Placeholder 4">
            <a:extLst>
              <a:ext uri="{FF2B5EF4-FFF2-40B4-BE49-F238E27FC236}">
                <a16:creationId xmlns:a16="http://schemas.microsoft.com/office/drawing/2014/main" id="{7179CD9D-BA6D-4927-952D-E65A90D3E8AD}"/>
              </a:ext>
            </a:extLst>
          </p:cNvPr>
          <p:cNvSpPr>
            <a:spLocks noGrp="1"/>
          </p:cNvSpPr>
          <p:nvPr>
            <p:ph type="body" idx="3"/>
          </p:nvPr>
        </p:nvSpPr>
        <p:spPr>
          <a:xfrm>
            <a:off x="578443" y="1744555"/>
            <a:ext cx="6819884" cy="3890261"/>
          </a:xfrm>
        </p:spPr>
        <p:txBody>
          <a:bodyPr>
            <a:normAutofit fontScale="85000" lnSpcReduction="20000"/>
          </a:bodyPr>
          <a:lstStyle/>
          <a:p>
            <a:r>
              <a:rPr lang="en-GB" dirty="0"/>
              <a:t>ONE OF YOU think of a story with a twist </a:t>
            </a:r>
            <a:r>
              <a:rPr lang="en-GB" dirty="0" err="1"/>
              <a:t>eg</a:t>
            </a:r>
            <a:r>
              <a:rPr lang="en-GB" dirty="0"/>
              <a:t> making pancakes and when you toss it, the pancake flies out of the window onto someone's head. </a:t>
            </a:r>
          </a:p>
          <a:p>
            <a:r>
              <a:rPr lang="en-GB" dirty="0"/>
              <a:t>Player one and two stand up – everyone else turn away from the screen</a:t>
            </a:r>
          </a:p>
          <a:p>
            <a:r>
              <a:rPr lang="en-GB" dirty="0"/>
              <a:t>Player one mimes the story to player two</a:t>
            </a:r>
          </a:p>
          <a:p>
            <a:r>
              <a:rPr lang="en-GB" dirty="0"/>
              <a:t>Player two then mimes the story to player three</a:t>
            </a:r>
          </a:p>
          <a:p>
            <a:r>
              <a:rPr lang="en-GB" dirty="0"/>
              <a:t>Keep going until you have mimed it to everyone in the patrol</a:t>
            </a:r>
          </a:p>
          <a:p>
            <a:r>
              <a:rPr lang="en-GB" dirty="0"/>
              <a:t>The last player mimes it to player 1</a:t>
            </a:r>
          </a:p>
          <a:p>
            <a:r>
              <a:rPr lang="en-GB" dirty="0">
                <a:solidFill>
                  <a:schemeClr val="tx2"/>
                </a:solidFill>
              </a:rPr>
              <a:t>What was the same?</a:t>
            </a:r>
          </a:p>
          <a:p>
            <a:r>
              <a:rPr lang="en-GB" dirty="0">
                <a:solidFill>
                  <a:schemeClr val="tx2"/>
                </a:solidFill>
              </a:rPr>
              <a:t>What changed? </a:t>
            </a:r>
          </a:p>
          <a:p>
            <a:endParaRPr lang="en-GB" dirty="0"/>
          </a:p>
        </p:txBody>
      </p:sp>
      <p:pic>
        <p:nvPicPr>
          <p:cNvPr id="1026" name="Picture 2" descr="Image result for pass it on UMA girlguiding">
            <a:extLst>
              <a:ext uri="{FF2B5EF4-FFF2-40B4-BE49-F238E27FC236}">
                <a16:creationId xmlns:a16="http://schemas.microsoft.com/office/drawing/2014/main" id="{EC26509C-6844-467A-8884-35365F95940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007" t="8727" r="21313" b="10787"/>
          <a:stretch/>
        </p:blipFill>
        <p:spPr bwMode="auto">
          <a:xfrm>
            <a:off x="7928728" y="551462"/>
            <a:ext cx="3955645" cy="5519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3287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20"/>
          <p:cNvSpPr txBox="1">
            <a:spLocks noGrp="1"/>
          </p:cNvSpPr>
          <p:nvPr>
            <p:ph type="title"/>
          </p:nvPr>
        </p:nvSpPr>
        <p:spPr>
          <a:xfrm>
            <a:off x="578443" y="274639"/>
            <a:ext cx="11182552" cy="553647"/>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SzPts val="1400"/>
              <a:buNone/>
            </a:pPr>
            <a:r>
              <a:rPr lang="en-GB"/>
              <a:t>Surfs up</a:t>
            </a:r>
            <a:endParaRPr/>
          </a:p>
        </p:txBody>
      </p:sp>
      <p:pic>
        <p:nvPicPr>
          <p:cNvPr id="333" name="Google Shape;333;p20"/>
          <p:cNvPicPr preferRelativeResize="0"/>
          <p:nvPr/>
        </p:nvPicPr>
        <p:blipFill rotWithShape="1">
          <a:blip r:embed="rId3">
            <a:alphaModFix/>
          </a:blip>
          <a:srcRect/>
          <a:stretch/>
        </p:blipFill>
        <p:spPr>
          <a:xfrm rot="10800000">
            <a:off x="5334000" y="857250"/>
            <a:ext cx="6858000" cy="5143500"/>
          </a:xfrm>
          <a:prstGeom prst="rect">
            <a:avLst/>
          </a:prstGeom>
          <a:noFill/>
          <a:ln>
            <a:noFill/>
          </a:ln>
        </p:spPr>
      </p:pic>
      <p:pic>
        <p:nvPicPr>
          <p:cNvPr id="334" name="Google Shape;334;p20" descr="A close up of text on a white background&#10;&#10;Description automatically generated"/>
          <p:cNvPicPr preferRelativeResize="0"/>
          <p:nvPr/>
        </p:nvPicPr>
        <p:blipFill rotWithShape="1">
          <a:blip r:embed="rId4">
            <a:alphaModFix/>
          </a:blip>
          <a:srcRect l="39590" t="45989" r="18769" b="4233"/>
          <a:stretch/>
        </p:blipFill>
        <p:spPr>
          <a:xfrm rot="5400000">
            <a:off x="122548" y="1199271"/>
            <a:ext cx="4974016" cy="445945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21"/>
          <p:cNvSpPr txBox="1">
            <a:spLocks noGrp="1"/>
          </p:cNvSpPr>
          <p:nvPr>
            <p:ph type="title"/>
          </p:nvPr>
        </p:nvSpPr>
        <p:spPr>
          <a:xfrm>
            <a:off x="578443" y="274639"/>
            <a:ext cx="11182552" cy="553647"/>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SzPts val="1400"/>
              <a:buNone/>
            </a:pPr>
            <a:r>
              <a:rPr lang="en-GB"/>
              <a:t>Surfs up</a:t>
            </a:r>
            <a:endParaRPr/>
          </a:p>
        </p:txBody>
      </p:sp>
      <p:pic>
        <p:nvPicPr>
          <p:cNvPr id="340" name="Google Shape;340;p21"/>
          <p:cNvPicPr preferRelativeResize="0"/>
          <p:nvPr/>
        </p:nvPicPr>
        <p:blipFill rotWithShape="1">
          <a:blip r:embed="rId3">
            <a:alphaModFix/>
          </a:blip>
          <a:srcRect/>
          <a:stretch/>
        </p:blipFill>
        <p:spPr>
          <a:xfrm rot="10800000">
            <a:off x="5334000" y="857250"/>
            <a:ext cx="6858000" cy="5143500"/>
          </a:xfrm>
          <a:prstGeom prst="rect">
            <a:avLst/>
          </a:prstGeom>
          <a:noFill/>
          <a:ln>
            <a:noFill/>
          </a:ln>
        </p:spPr>
      </p:pic>
      <p:pic>
        <p:nvPicPr>
          <p:cNvPr id="341" name="Google Shape;341;p21" descr="A close up of text on a white background&#10;&#10;Description automatically generated"/>
          <p:cNvPicPr preferRelativeResize="0"/>
          <p:nvPr/>
        </p:nvPicPr>
        <p:blipFill rotWithShape="1">
          <a:blip r:embed="rId4">
            <a:alphaModFix/>
          </a:blip>
          <a:srcRect l="29347" r="47474" b="55647"/>
          <a:stretch/>
        </p:blipFill>
        <p:spPr>
          <a:xfrm rot="5400000">
            <a:off x="933418" y="749340"/>
            <a:ext cx="3312939" cy="475441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D268A-AD30-4D30-9EF7-EEB74380BE8A}"/>
              </a:ext>
            </a:extLst>
          </p:cNvPr>
          <p:cNvSpPr>
            <a:spLocks noGrp="1"/>
          </p:cNvSpPr>
          <p:nvPr>
            <p:ph type="title"/>
          </p:nvPr>
        </p:nvSpPr>
        <p:spPr/>
        <p:txBody>
          <a:bodyPr/>
          <a:lstStyle/>
          <a:p>
            <a:r>
              <a:rPr lang="en-GB" dirty="0"/>
              <a:t>Bank or bust UMA </a:t>
            </a:r>
          </a:p>
        </p:txBody>
      </p:sp>
      <p:sp>
        <p:nvSpPr>
          <p:cNvPr id="4" name="Text Placeholder 3">
            <a:extLst>
              <a:ext uri="{FF2B5EF4-FFF2-40B4-BE49-F238E27FC236}">
                <a16:creationId xmlns:a16="http://schemas.microsoft.com/office/drawing/2014/main" id="{F0A6C829-36EE-444F-8FC3-E4814DC60A84}"/>
              </a:ext>
            </a:extLst>
          </p:cNvPr>
          <p:cNvSpPr>
            <a:spLocks noGrp="1"/>
          </p:cNvSpPr>
          <p:nvPr>
            <p:ph type="body" idx="1"/>
          </p:nvPr>
        </p:nvSpPr>
        <p:spPr/>
        <p:txBody>
          <a:bodyPr/>
          <a:lstStyle/>
          <a:p>
            <a:r>
              <a:rPr lang="en-GB" dirty="0"/>
              <a:t>How many currencies can you name? </a:t>
            </a:r>
          </a:p>
          <a:p>
            <a:endParaRPr lang="en-GB" dirty="0"/>
          </a:p>
        </p:txBody>
      </p:sp>
      <p:sp>
        <p:nvSpPr>
          <p:cNvPr id="3" name="Content Placeholder 2">
            <a:extLst>
              <a:ext uri="{FF2B5EF4-FFF2-40B4-BE49-F238E27FC236}">
                <a16:creationId xmlns:a16="http://schemas.microsoft.com/office/drawing/2014/main" id="{9FDDC4C4-BF8E-4089-A3F1-0B18853EEF96}"/>
              </a:ext>
            </a:extLst>
          </p:cNvPr>
          <p:cNvSpPr>
            <a:spLocks noGrp="1"/>
          </p:cNvSpPr>
          <p:nvPr>
            <p:ph sz="half" idx="2"/>
          </p:nvPr>
        </p:nvSpPr>
        <p:spPr/>
        <p:txBody>
          <a:bodyPr/>
          <a:lstStyle/>
          <a:p>
            <a:endParaRPr lang="en-GB" dirty="0"/>
          </a:p>
        </p:txBody>
      </p:sp>
      <p:sp>
        <p:nvSpPr>
          <p:cNvPr id="5" name="Text Placeholder 4">
            <a:extLst>
              <a:ext uri="{FF2B5EF4-FFF2-40B4-BE49-F238E27FC236}">
                <a16:creationId xmlns:a16="http://schemas.microsoft.com/office/drawing/2014/main" id="{EBBF2242-9733-4299-B195-FFD18A53F06F}"/>
              </a:ext>
            </a:extLst>
          </p:cNvPr>
          <p:cNvSpPr>
            <a:spLocks noGrp="1"/>
          </p:cNvSpPr>
          <p:nvPr>
            <p:ph type="body" idx="10"/>
          </p:nvPr>
        </p:nvSpPr>
        <p:spPr/>
        <p:txBody>
          <a:bodyPr>
            <a:normAutofit fontScale="92500" lnSpcReduction="10000"/>
          </a:bodyPr>
          <a:lstStyle/>
          <a:p>
            <a:r>
              <a:rPr lang="en-GB" dirty="0"/>
              <a:t>How many different payment methods can you name? </a:t>
            </a:r>
          </a:p>
        </p:txBody>
      </p:sp>
      <p:sp>
        <p:nvSpPr>
          <p:cNvPr id="6" name="Content Placeholder 5">
            <a:extLst>
              <a:ext uri="{FF2B5EF4-FFF2-40B4-BE49-F238E27FC236}">
                <a16:creationId xmlns:a16="http://schemas.microsoft.com/office/drawing/2014/main" id="{C4650FD5-34B2-463C-83D0-198F5810798A}"/>
              </a:ext>
            </a:extLst>
          </p:cNvPr>
          <p:cNvSpPr>
            <a:spLocks noGrp="1"/>
          </p:cNvSpPr>
          <p:nvPr>
            <p:ph sz="half" idx="11"/>
          </p:nvPr>
        </p:nvSpPr>
        <p:spPr/>
        <p:txBody>
          <a:bodyPr/>
          <a:lstStyle/>
          <a:p>
            <a:endParaRPr lang="en-GB"/>
          </a:p>
        </p:txBody>
      </p:sp>
    </p:spTree>
    <p:extLst>
      <p:ext uri="{BB962C8B-B14F-4D97-AF65-F5344CB8AC3E}">
        <p14:creationId xmlns:p14="http://schemas.microsoft.com/office/powerpoint/2010/main" val="23263451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FDDA1-2AA4-4789-9E12-D45B1E9026A5}"/>
              </a:ext>
            </a:extLst>
          </p:cNvPr>
          <p:cNvSpPr>
            <a:spLocks noGrp="1"/>
          </p:cNvSpPr>
          <p:nvPr>
            <p:ph type="title"/>
          </p:nvPr>
        </p:nvSpPr>
        <p:spPr/>
        <p:txBody>
          <a:bodyPr/>
          <a:lstStyle/>
          <a:p>
            <a:r>
              <a:rPr lang="en-GB" dirty="0"/>
              <a:t>Did you have …. 108 currencies </a:t>
            </a:r>
          </a:p>
        </p:txBody>
      </p:sp>
      <p:sp>
        <p:nvSpPr>
          <p:cNvPr id="3" name="Text Placeholder 2">
            <a:extLst>
              <a:ext uri="{FF2B5EF4-FFF2-40B4-BE49-F238E27FC236}">
                <a16:creationId xmlns:a16="http://schemas.microsoft.com/office/drawing/2014/main" id="{56B4FCA5-E2E6-4987-96E6-8DEBD932F1F6}"/>
              </a:ext>
            </a:extLst>
          </p:cNvPr>
          <p:cNvSpPr>
            <a:spLocks noGrp="1"/>
          </p:cNvSpPr>
          <p:nvPr>
            <p:ph type="body" idx="1"/>
          </p:nvPr>
        </p:nvSpPr>
        <p:spPr/>
        <p:txBody>
          <a:bodyPr/>
          <a:lstStyle/>
          <a:p>
            <a:r>
              <a:rPr lang="en-GB" b="0" dirty="0">
                <a:latin typeface="Lato Regular"/>
              </a:rPr>
              <a:t>The 22 dollar currencies are </a:t>
            </a:r>
            <a:endParaRPr lang="en-GB" dirty="0"/>
          </a:p>
        </p:txBody>
      </p:sp>
      <p:sp>
        <p:nvSpPr>
          <p:cNvPr id="4" name="Content Placeholder 3">
            <a:extLst>
              <a:ext uri="{FF2B5EF4-FFF2-40B4-BE49-F238E27FC236}">
                <a16:creationId xmlns:a16="http://schemas.microsoft.com/office/drawing/2014/main" id="{258789E5-EB3D-4566-BF03-AD3158F56D5E}"/>
              </a:ext>
            </a:extLst>
          </p:cNvPr>
          <p:cNvSpPr>
            <a:spLocks noGrp="1"/>
          </p:cNvSpPr>
          <p:nvPr>
            <p:ph sz="half" idx="2"/>
          </p:nvPr>
        </p:nvSpPr>
        <p:spPr/>
        <p:txBody>
          <a:bodyPr>
            <a:normAutofit fontScale="92500" lnSpcReduction="20000"/>
          </a:bodyPr>
          <a:lstStyle/>
          <a:p>
            <a:r>
              <a:rPr lang="en-GB" b="0" i="0" dirty="0">
                <a:effectLst/>
                <a:latin typeface="Lato Regular"/>
              </a:rPr>
              <a:t>the </a:t>
            </a:r>
            <a:r>
              <a:rPr lang="en-GB" b="1" i="0" dirty="0">
                <a:effectLst/>
                <a:latin typeface="Lato Regular"/>
                <a:hlinkClick r:id="rId2" tooltip="Australian dollars">
                  <a:extLst>
                    <a:ext uri="{A12FA001-AC4F-418D-AE19-62706E023703}">
                      <ahyp:hlinkClr xmlns:ahyp="http://schemas.microsoft.com/office/drawing/2018/hyperlinkcolor" val="tx"/>
                    </a:ext>
                  </a:extLst>
                </a:hlinkClick>
              </a:rPr>
              <a:t>Australian dollar</a:t>
            </a:r>
            <a:r>
              <a:rPr lang="en-GB" b="0" i="0" dirty="0">
                <a:effectLst/>
                <a:latin typeface="Lato Regular"/>
              </a:rPr>
              <a:t>, the Bahamian dollar, the Barbadian dollar, the Belize dollar, the Bermudan dollar, the Brunei dollar, the </a:t>
            </a:r>
            <a:r>
              <a:rPr lang="en-GB" b="1" i="0" dirty="0">
                <a:effectLst/>
                <a:latin typeface="Lato Regular"/>
                <a:hlinkClick r:id="rId3" tooltip="Canadian dollars">
                  <a:extLst>
                    <a:ext uri="{A12FA001-AC4F-418D-AE19-62706E023703}">
                      <ahyp:hlinkClr xmlns:ahyp="http://schemas.microsoft.com/office/drawing/2018/hyperlinkcolor" val="tx"/>
                    </a:ext>
                  </a:extLst>
                </a:hlinkClick>
              </a:rPr>
              <a:t>Canadian dollar</a:t>
            </a:r>
            <a:r>
              <a:rPr lang="en-GB" b="0" i="0" dirty="0">
                <a:effectLst/>
                <a:latin typeface="Lato Regular"/>
              </a:rPr>
              <a:t>, the Eastern Caribbean dollar, the Fijian dollar, the Guyana dollar, the Hong Kong dollar, the Jamaican dollar, the Liberian dollar, the Namibian dollar, the New Zealand dollar, the Singapore dollar, the Solomon Islands dollar, the Surinamese dollar, the Taiwanese dollar, the Trinidad and Tobago dollar, and the now defunct Zimbabwe dollar.</a:t>
            </a:r>
            <a:endParaRPr lang="en-GB" dirty="0"/>
          </a:p>
        </p:txBody>
      </p:sp>
      <p:sp>
        <p:nvSpPr>
          <p:cNvPr id="5" name="Text Placeholder 4">
            <a:extLst>
              <a:ext uri="{FF2B5EF4-FFF2-40B4-BE49-F238E27FC236}">
                <a16:creationId xmlns:a16="http://schemas.microsoft.com/office/drawing/2014/main" id="{5225AF52-69DC-429B-8B7F-4DA9BA55E85C}"/>
              </a:ext>
            </a:extLst>
          </p:cNvPr>
          <p:cNvSpPr>
            <a:spLocks noGrp="1"/>
          </p:cNvSpPr>
          <p:nvPr>
            <p:ph type="body" idx="10"/>
          </p:nvPr>
        </p:nvSpPr>
        <p:spPr/>
        <p:txBody>
          <a:bodyPr>
            <a:normAutofit fontScale="92500"/>
          </a:bodyPr>
          <a:lstStyle/>
          <a:p>
            <a:r>
              <a:rPr lang="en-GB" b="0" dirty="0">
                <a:latin typeface="Lato Regular"/>
              </a:rPr>
              <a:t>The euro is the currency of 19 countries</a:t>
            </a:r>
            <a:r>
              <a:rPr lang="en-GB" b="0" dirty="0">
                <a:solidFill>
                  <a:srgbClr val="666666"/>
                </a:solidFill>
                <a:latin typeface="Lato Regular"/>
              </a:rPr>
              <a:t>: </a:t>
            </a:r>
            <a:endParaRPr lang="en-GB" dirty="0"/>
          </a:p>
        </p:txBody>
      </p:sp>
      <p:sp>
        <p:nvSpPr>
          <p:cNvPr id="6" name="Content Placeholder 5">
            <a:extLst>
              <a:ext uri="{FF2B5EF4-FFF2-40B4-BE49-F238E27FC236}">
                <a16:creationId xmlns:a16="http://schemas.microsoft.com/office/drawing/2014/main" id="{EDF67DC6-9BB8-4060-A049-992B8E52732E}"/>
              </a:ext>
            </a:extLst>
          </p:cNvPr>
          <p:cNvSpPr>
            <a:spLocks noGrp="1"/>
          </p:cNvSpPr>
          <p:nvPr>
            <p:ph sz="half" idx="11"/>
          </p:nvPr>
        </p:nvSpPr>
        <p:spPr/>
        <p:txBody>
          <a:bodyPr>
            <a:normAutofit lnSpcReduction="10000"/>
          </a:bodyPr>
          <a:lstStyle/>
          <a:p>
            <a:r>
              <a:rPr lang="en-GB" b="0" i="0" dirty="0">
                <a:effectLst/>
                <a:latin typeface="Lato Regular"/>
              </a:rPr>
              <a:t>Austria, Belgium, Cyprus, Estonia, Finland, </a:t>
            </a:r>
            <a:r>
              <a:rPr lang="en-GB" b="1" i="0" dirty="0">
                <a:effectLst/>
                <a:latin typeface="Lato Regular"/>
                <a:hlinkClick r:id="rId4" tooltip="France">
                  <a:extLst>
                    <a:ext uri="{A12FA001-AC4F-418D-AE19-62706E023703}">
                      <ahyp:hlinkClr xmlns:ahyp="http://schemas.microsoft.com/office/drawing/2018/hyperlinkcolor" val="tx"/>
                    </a:ext>
                  </a:extLst>
                </a:hlinkClick>
              </a:rPr>
              <a:t>France</a:t>
            </a:r>
            <a:r>
              <a:rPr lang="en-GB" b="0" i="0" dirty="0">
                <a:effectLst/>
                <a:latin typeface="Lato Regular"/>
              </a:rPr>
              <a:t>, Germany, Greece, </a:t>
            </a:r>
            <a:r>
              <a:rPr lang="en-GB" b="1" i="0" dirty="0">
                <a:effectLst/>
                <a:latin typeface="Lato Regular"/>
                <a:hlinkClick r:id="rId5" tooltip="Ireland">
                  <a:extLst>
                    <a:ext uri="{A12FA001-AC4F-418D-AE19-62706E023703}">
                      <ahyp:hlinkClr xmlns:ahyp="http://schemas.microsoft.com/office/drawing/2018/hyperlinkcolor" val="tx"/>
                    </a:ext>
                  </a:extLst>
                </a:hlinkClick>
              </a:rPr>
              <a:t>Ireland</a:t>
            </a:r>
            <a:r>
              <a:rPr lang="en-GB" b="0" i="0" dirty="0">
                <a:effectLst/>
                <a:latin typeface="Lato Regular"/>
              </a:rPr>
              <a:t>, </a:t>
            </a:r>
            <a:r>
              <a:rPr lang="en-GB" b="1" i="0" dirty="0">
                <a:effectLst/>
                <a:latin typeface="Lato Regular"/>
                <a:hlinkClick r:id="rId6" tooltip="Italy">
                  <a:extLst>
                    <a:ext uri="{A12FA001-AC4F-418D-AE19-62706E023703}">
                      <ahyp:hlinkClr xmlns:ahyp="http://schemas.microsoft.com/office/drawing/2018/hyperlinkcolor" val="tx"/>
                    </a:ext>
                  </a:extLst>
                </a:hlinkClick>
              </a:rPr>
              <a:t>Italy</a:t>
            </a:r>
            <a:r>
              <a:rPr lang="en-GB" b="0" i="0" dirty="0">
                <a:effectLst/>
                <a:latin typeface="Lato Regular"/>
              </a:rPr>
              <a:t>, Latvia, Lithuania, Luxembourg, Malta, the Netherlands, Portugal, Slovakia, Slovenia, and </a:t>
            </a:r>
            <a:r>
              <a:rPr lang="en-GB" b="1" i="0" dirty="0">
                <a:effectLst/>
                <a:latin typeface="Lato Regular"/>
                <a:hlinkClick r:id="rId7" tooltip="Spain">
                  <a:extLst>
                    <a:ext uri="{A12FA001-AC4F-418D-AE19-62706E023703}">
                      <ahyp:hlinkClr xmlns:ahyp="http://schemas.microsoft.com/office/drawing/2018/hyperlinkcolor" val="tx"/>
                    </a:ext>
                  </a:extLst>
                </a:hlinkClick>
              </a:rPr>
              <a:t>Spain</a:t>
            </a:r>
            <a:r>
              <a:rPr lang="en-GB" b="0" i="0" dirty="0">
                <a:effectLst/>
                <a:latin typeface="Lato Regular"/>
              </a:rPr>
              <a:t>. The European microstates of Andorra, Monaco, San Marino, and Vatican City have also adopted the euro, as well as Kosovo and Montenegro as a de facto currency</a:t>
            </a:r>
            <a:r>
              <a:rPr lang="en-GB" b="0" i="0" dirty="0">
                <a:solidFill>
                  <a:srgbClr val="666666"/>
                </a:solidFill>
                <a:effectLst/>
                <a:latin typeface="Lato Regular"/>
              </a:rPr>
              <a:t>.</a:t>
            </a:r>
            <a:endParaRPr lang="en-GB" dirty="0"/>
          </a:p>
        </p:txBody>
      </p:sp>
    </p:spTree>
    <p:extLst>
      <p:ext uri="{BB962C8B-B14F-4D97-AF65-F5344CB8AC3E}">
        <p14:creationId xmlns:p14="http://schemas.microsoft.com/office/powerpoint/2010/main" val="26998362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EFCC9-A701-4B1C-80CC-036D53B88C28}"/>
              </a:ext>
            </a:extLst>
          </p:cNvPr>
          <p:cNvSpPr>
            <a:spLocks noGrp="1"/>
          </p:cNvSpPr>
          <p:nvPr>
            <p:ph type="title"/>
          </p:nvPr>
        </p:nvSpPr>
        <p:spPr/>
        <p:txBody>
          <a:bodyPr/>
          <a:lstStyle/>
          <a:p>
            <a:r>
              <a:rPr lang="en-GB" dirty="0"/>
              <a:t>Bank or bust </a:t>
            </a:r>
          </a:p>
        </p:txBody>
      </p:sp>
      <p:sp>
        <p:nvSpPr>
          <p:cNvPr id="3" name="Text Placeholder 2">
            <a:extLst>
              <a:ext uri="{FF2B5EF4-FFF2-40B4-BE49-F238E27FC236}">
                <a16:creationId xmlns:a16="http://schemas.microsoft.com/office/drawing/2014/main" id="{744235F3-2352-4A78-AE39-5F7849BA8E8B}"/>
              </a:ext>
            </a:extLst>
          </p:cNvPr>
          <p:cNvSpPr>
            <a:spLocks noGrp="1"/>
          </p:cNvSpPr>
          <p:nvPr>
            <p:ph type="body" idx="1"/>
          </p:nvPr>
        </p:nvSpPr>
        <p:spPr/>
        <p:txBody>
          <a:bodyPr>
            <a:normAutofit fontScale="92500" lnSpcReduction="10000"/>
          </a:bodyPr>
          <a:lstStyle/>
          <a:p>
            <a:r>
              <a:rPr lang="en-GB" dirty="0"/>
              <a:t>How many ways can you keep your money safe? </a:t>
            </a:r>
          </a:p>
        </p:txBody>
      </p:sp>
      <p:sp>
        <p:nvSpPr>
          <p:cNvPr id="4" name="Content Placeholder 3">
            <a:extLst>
              <a:ext uri="{FF2B5EF4-FFF2-40B4-BE49-F238E27FC236}">
                <a16:creationId xmlns:a16="http://schemas.microsoft.com/office/drawing/2014/main" id="{7BA4DD9A-422D-4B62-93C0-46A1F449018F}"/>
              </a:ext>
            </a:extLst>
          </p:cNvPr>
          <p:cNvSpPr>
            <a:spLocks noGrp="1"/>
          </p:cNvSpPr>
          <p:nvPr>
            <p:ph sz="half" idx="2"/>
          </p:nvPr>
        </p:nvSpPr>
        <p:spPr/>
        <p:txBody>
          <a:bodyPr/>
          <a:lstStyle/>
          <a:p>
            <a:endParaRPr lang="en-GB" dirty="0"/>
          </a:p>
        </p:txBody>
      </p:sp>
      <p:sp>
        <p:nvSpPr>
          <p:cNvPr id="5" name="Text Placeholder 4">
            <a:extLst>
              <a:ext uri="{FF2B5EF4-FFF2-40B4-BE49-F238E27FC236}">
                <a16:creationId xmlns:a16="http://schemas.microsoft.com/office/drawing/2014/main" id="{11957737-6C95-4433-9957-65C685907D30}"/>
              </a:ext>
            </a:extLst>
          </p:cNvPr>
          <p:cNvSpPr>
            <a:spLocks noGrp="1"/>
          </p:cNvSpPr>
          <p:nvPr>
            <p:ph type="body" idx="10"/>
          </p:nvPr>
        </p:nvSpPr>
        <p:spPr/>
        <p:txBody>
          <a:bodyPr/>
          <a:lstStyle/>
          <a:p>
            <a:endParaRPr lang="en-GB"/>
          </a:p>
        </p:txBody>
      </p:sp>
      <p:sp>
        <p:nvSpPr>
          <p:cNvPr id="6" name="Content Placeholder 5">
            <a:extLst>
              <a:ext uri="{FF2B5EF4-FFF2-40B4-BE49-F238E27FC236}">
                <a16:creationId xmlns:a16="http://schemas.microsoft.com/office/drawing/2014/main" id="{DB554939-E6A6-42EB-9144-AB50A67123E5}"/>
              </a:ext>
            </a:extLst>
          </p:cNvPr>
          <p:cNvSpPr>
            <a:spLocks noGrp="1"/>
          </p:cNvSpPr>
          <p:nvPr>
            <p:ph sz="half" idx="11"/>
          </p:nvPr>
        </p:nvSpPr>
        <p:spPr/>
        <p:txBody>
          <a:bodyPr/>
          <a:lstStyle/>
          <a:p>
            <a:endParaRPr lang="en-GB"/>
          </a:p>
        </p:txBody>
      </p:sp>
    </p:spTree>
    <p:extLst>
      <p:ext uri="{BB962C8B-B14F-4D97-AF65-F5344CB8AC3E}">
        <p14:creationId xmlns:p14="http://schemas.microsoft.com/office/powerpoint/2010/main" val="2190312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969D2-1B62-4B42-841C-D7EE5E9D3D24}"/>
              </a:ext>
            </a:extLst>
          </p:cNvPr>
          <p:cNvSpPr>
            <a:spLocks noGrp="1"/>
          </p:cNvSpPr>
          <p:nvPr>
            <p:ph type="title"/>
          </p:nvPr>
        </p:nvSpPr>
        <p:spPr/>
        <p:txBody>
          <a:bodyPr/>
          <a:lstStyle/>
          <a:p>
            <a:r>
              <a:rPr lang="en-GB" dirty="0"/>
              <a:t>Bank or bust </a:t>
            </a:r>
          </a:p>
        </p:txBody>
      </p:sp>
      <p:sp>
        <p:nvSpPr>
          <p:cNvPr id="3" name="Text Placeholder 2">
            <a:extLst>
              <a:ext uri="{FF2B5EF4-FFF2-40B4-BE49-F238E27FC236}">
                <a16:creationId xmlns:a16="http://schemas.microsoft.com/office/drawing/2014/main" id="{0C1DDDC5-0243-47C3-BFB1-369C9DAAC53D}"/>
              </a:ext>
            </a:extLst>
          </p:cNvPr>
          <p:cNvSpPr>
            <a:spLocks noGrp="1"/>
          </p:cNvSpPr>
          <p:nvPr>
            <p:ph type="body" idx="1"/>
          </p:nvPr>
        </p:nvSpPr>
        <p:spPr/>
        <p:txBody>
          <a:bodyPr/>
          <a:lstStyle/>
          <a:p>
            <a:r>
              <a:rPr lang="en-GB" dirty="0"/>
              <a:t>Methods </a:t>
            </a:r>
          </a:p>
        </p:txBody>
      </p:sp>
      <p:sp>
        <p:nvSpPr>
          <p:cNvPr id="4" name="Content Placeholder 3">
            <a:extLst>
              <a:ext uri="{FF2B5EF4-FFF2-40B4-BE49-F238E27FC236}">
                <a16:creationId xmlns:a16="http://schemas.microsoft.com/office/drawing/2014/main" id="{8189C0B6-AAEE-472F-A789-36702E83E068}"/>
              </a:ext>
            </a:extLst>
          </p:cNvPr>
          <p:cNvSpPr>
            <a:spLocks noGrp="1"/>
          </p:cNvSpPr>
          <p:nvPr>
            <p:ph sz="half" idx="2"/>
          </p:nvPr>
        </p:nvSpPr>
        <p:spPr/>
        <p:txBody>
          <a:bodyPr/>
          <a:lstStyle/>
          <a:p>
            <a:r>
              <a:rPr lang="en-GB" dirty="0"/>
              <a:t>Cash </a:t>
            </a:r>
          </a:p>
          <a:p>
            <a:r>
              <a:rPr lang="en-GB" dirty="0"/>
              <a:t>Cheque </a:t>
            </a:r>
          </a:p>
          <a:p>
            <a:r>
              <a:rPr lang="en-GB" dirty="0"/>
              <a:t>Credit card </a:t>
            </a:r>
          </a:p>
          <a:p>
            <a:r>
              <a:rPr lang="en-GB" dirty="0"/>
              <a:t>Debit card </a:t>
            </a:r>
          </a:p>
          <a:p>
            <a:r>
              <a:rPr lang="en-GB" dirty="0"/>
              <a:t>Direct debit </a:t>
            </a:r>
          </a:p>
          <a:p>
            <a:r>
              <a:rPr lang="en-GB" dirty="0"/>
              <a:t>Electronic fund transfer </a:t>
            </a:r>
          </a:p>
          <a:p>
            <a:r>
              <a:rPr lang="en-GB" dirty="0"/>
              <a:t>Standing order</a:t>
            </a:r>
          </a:p>
        </p:txBody>
      </p:sp>
      <p:sp>
        <p:nvSpPr>
          <p:cNvPr id="5" name="Text Placeholder 4">
            <a:extLst>
              <a:ext uri="{FF2B5EF4-FFF2-40B4-BE49-F238E27FC236}">
                <a16:creationId xmlns:a16="http://schemas.microsoft.com/office/drawing/2014/main" id="{C857D8BA-DAE8-44B3-8C38-B860312E3951}"/>
              </a:ext>
            </a:extLst>
          </p:cNvPr>
          <p:cNvSpPr>
            <a:spLocks noGrp="1"/>
          </p:cNvSpPr>
          <p:nvPr>
            <p:ph type="body" idx="10"/>
          </p:nvPr>
        </p:nvSpPr>
        <p:spPr/>
        <p:txBody>
          <a:bodyPr/>
          <a:lstStyle/>
          <a:p>
            <a:r>
              <a:rPr lang="en-GB" dirty="0"/>
              <a:t>Can you </a:t>
            </a:r>
          </a:p>
        </p:txBody>
      </p:sp>
      <p:sp>
        <p:nvSpPr>
          <p:cNvPr id="6" name="Content Placeholder 5">
            <a:extLst>
              <a:ext uri="{FF2B5EF4-FFF2-40B4-BE49-F238E27FC236}">
                <a16:creationId xmlns:a16="http://schemas.microsoft.com/office/drawing/2014/main" id="{5A0FECF1-4C69-4055-BB0E-DD8F60EF7533}"/>
              </a:ext>
            </a:extLst>
          </p:cNvPr>
          <p:cNvSpPr>
            <a:spLocks noGrp="1"/>
          </p:cNvSpPr>
          <p:nvPr>
            <p:ph sz="half" idx="11"/>
          </p:nvPr>
        </p:nvSpPr>
        <p:spPr/>
        <p:txBody>
          <a:bodyPr/>
          <a:lstStyle/>
          <a:p>
            <a:r>
              <a:rPr lang="en-GB" dirty="0"/>
              <a:t>Define each method</a:t>
            </a:r>
          </a:p>
          <a:p>
            <a:r>
              <a:rPr lang="en-GB" dirty="0"/>
              <a:t>Come up with 1 advantage and 1 disadvantage </a:t>
            </a:r>
          </a:p>
        </p:txBody>
      </p:sp>
    </p:spTree>
    <p:extLst>
      <p:ext uri="{BB962C8B-B14F-4D97-AF65-F5344CB8AC3E}">
        <p14:creationId xmlns:p14="http://schemas.microsoft.com/office/powerpoint/2010/main" val="3023605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9CFBA-EB25-4FC2-B384-86CEBDD74D8C}"/>
              </a:ext>
            </a:extLst>
          </p:cNvPr>
          <p:cNvSpPr>
            <a:spLocks noGrp="1"/>
          </p:cNvSpPr>
          <p:nvPr>
            <p:ph type="title"/>
          </p:nvPr>
        </p:nvSpPr>
        <p:spPr/>
        <p:txBody>
          <a:bodyPr/>
          <a:lstStyle/>
          <a:p>
            <a:r>
              <a:rPr lang="en-GB" dirty="0"/>
              <a:t>Washing line of pride </a:t>
            </a:r>
          </a:p>
        </p:txBody>
      </p:sp>
      <p:sp>
        <p:nvSpPr>
          <p:cNvPr id="3" name="Content Placeholder 2">
            <a:extLst>
              <a:ext uri="{FF2B5EF4-FFF2-40B4-BE49-F238E27FC236}">
                <a16:creationId xmlns:a16="http://schemas.microsoft.com/office/drawing/2014/main" id="{EABD5B3F-B799-406C-96F7-C14B0FA7E991}"/>
              </a:ext>
            </a:extLst>
          </p:cNvPr>
          <p:cNvSpPr>
            <a:spLocks noGrp="1"/>
          </p:cNvSpPr>
          <p:nvPr>
            <p:ph idx="1"/>
          </p:nvPr>
        </p:nvSpPr>
        <p:spPr/>
        <p:txBody>
          <a:bodyPr/>
          <a:lstStyle/>
          <a:p>
            <a:pPr marL="0" indent="0">
              <a:buNone/>
            </a:pPr>
            <a:r>
              <a:rPr lang="en-GB" dirty="0"/>
              <a:t>In patrols have a chat about your favourite Guiding moments – it can be from Guides or from other sections….</a:t>
            </a:r>
          </a:p>
          <a:p>
            <a:pPr marL="0" indent="0">
              <a:buNone/>
            </a:pPr>
            <a:endParaRPr lang="en-GB" dirty="0"/>
          </a:p>
          <a:p>
            <a:pPr marL="0" indent="0">
              <a:buNone/>
            </a:pPr>
            <a:r>
              <a:rPr lang="en-GB" dirty="0"/>
              <a:t>What was fun?</a:t>
            </a:r>
          </a:p>
          <a:p>
            <a:pPr marL="0" indent="0">
              <a:buNone/>
            </a:pPr>
            <a:r>
              <a:rPr lang="en-GB" dirty="0"/>
              <a:t>What was challenging?</a:t>
            </a:r>
          </a:p>
          <a:p>
            <a:pPr marL="0" indent="0">
              <a:buNone/>
            </a:pPr>
            <a:r>
              <a:rPr lang="en-GB" dirty="0"/>
              <a:t>What are your proudest moments? </a:t>
            </a:r>
            <a:br>
              <a:rPr lang="en-GB" dirty="0"/>
            </a:br>
            <a:endParaRPr lang="en-GB" dirty="0"/>
          </a:p>
        </p:txBody>
      </p:sp>
    </p:spTree>
    <p:extLst>
      <p:ext uri="{BB962C8B-B14F-4D97-AF65-F5344CB8AC3E}">
        <p14:creationId xmlns:p14="http://schemas.microsoft.com/office/powerpoint/2010/main" val="280199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9CFBA-EB25-4FC2-B384-86CEBDD74D8C}"/>
              </a:ext>
            </a:extLst>
          </p:cNvPr>
          <p:cNvSpPr>
            <a:spLocks noGrp="1"/>
          </p:cNvSpPr>
          <p:nvPr>
            <p:ph type="title"/>
          </p:nvPr>
        </p:nvSpPr>
        <p:spPr/>
        <p:txBody>
          <a:bodyPr/>
          <a:lstStyle/>
          <a:p>
            <a:r>
              <a:rPr lang="en-GB" dirty="0"/>
              <a:t>Washing line of pride continued </a:t>
            </a:r>
          </a:p>
        </p:txBody>
      </p:sp>
      <p:sp>
        <p:nvSpPr>
          <p:cNvPr id="3" name="Content Placeholder 2">
            <a:extLst>
              <a:ext uri="{FF2B5EF4-FFF2-40B4-BE49-F238E27FC236}">
                <a16:creationId xmlns:a16="http://schemas.microsoft.com/office/drawing/2014/main" id="{EABD5B3F-B799-406C-96F7-C14B0FA7E991}"/>
              </a:ext>
            </a:extLst>
          </p:cNvPr>
          <p:cNvSpPr>
            <a:spLocks noGrp="1"/>
          </p:cNvSpPr>
          <p:nvPr>
            <p:ph idx="1"/>
          </p:nvPr>
        </p:nvSpPr>
        <p:spPr/>
        <p:txBody>
          <a:bodyPr/>
          <a:lstStyle/>
          <a:p>
            <a:pPr marL="0" indent="0">
              <a:buNone/>
            </a:pPr>
            <a:r>
              <a:rPr lang="en-GB" dirty="0"/>
              <a:t>For each letter of the alphabet come up with something that you are proud of achieving in Guiding</a:t>
            </a:r>
          </a:p>
          <a:p>
            <a:pPr marL="0" indent="0">
              <a:buNone/>
            </a:pPr>
            <a:endParaRPr lang="en-GB" dirty="0"/>
          </a:p>
          <a:p>
            <a:pPr marL="0" indent="0">
              <a:buNone/>
            </a:pPr>
            <a:br>
              <a:rPr lang="en-GB" dirty="0"/>
            </a:br>
            <a:endParaRPr lang="en-GB" dirty="0"/>
          </a:p>
        </p:txBody>
      </p:sp>
      <p:pic>
        <p:nvPicPr>
          <p:cNvPr id="1026" name="Picture 2" descr="Alphabet, Eyes, Letters, Funny, Colorful, Symbols">
            <a:extLst>
              <a:ext uri="{FF2B5EF4-FFF2-40B4-BE49-F238E27FC236}">
                <a16:creationId xmlns:a16="http://schemas.microsoft.com/office/drawing/2014/main" id="{F32B0B60-8275-492C-A8B9-DDBABFA216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4606" y="1709889"/>
            <a:ext cx="3588951" cy="4181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1194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9CFBA-EB25-4FC2-B384-86CEBDD74D8C}"/>
              </a:ext>
            </a:extLst>
          </p:cNvPr>
          <p:cNvSpPr>
            <a:spLocks noGrp="1"/>
          </p:cNvSpPr>
          <p:nvPr>
            <p:ph type="title"/>
          </p:nvPr>
        </p:nvSpPr>
        <p:spPr/>
        <p:txBody>
          <a:bodyPr/>
          <a:lstStyle/>
          <a:p>
            <a:r>
              <a:rPr lang="en-GB" dirty="0"/>
              <a:t>Washing line of pride continued </a:t>
            </a:r>
          </a:p>
        </p:txBody>
      </p:sp>
      <p:sp>
        <p:nvSpPr>
          <p:cNvPr id="3" name="Content Placeholder 2">
            <a:extLst>
              <a:ext uri="{FF2B5EF4-FFF2-40B4-BE49-F238E27FC236}">
                <a16:creationId xmlns:a16="http://schemas.microsoft.com/office/drawing/2014/main" id="{EABD5B3F-B799-406C-96F7-C14B0FA7E991}"/>
              </a:ext>
            </a:extLst>
          </p:cNvPr>
          <p:cNvSpPr>
            <a:spLocks noGrp="1"/>
          </p:cNvSpPr>
          <p:nvPr>
            <p:ph idx="1"/>
          </p:nvPr>
        </p:nvSpPr>
        <p:spPr/>
        <p:txBody>
          <a:bodyPr/>
          <a:lstStyle/>
          <a:p>
            <a:pPr marL="0" indent="0">
              <a:buNone/>
            </a:pPr>
            <a:r>
              <a:rPr lang="en-GB" dirty="0"/>
              <a:t>For each letter of the alphabet come up with something that you would like to do in Guiding</a:t>
            </a:r>
          </a:p>
          <a:p>
            <a:pPr marL="0" indent="0">
              <a:buNone/>
            </a:pPr>
            <a:endParaRPr lang="en-GB" dirty="0"/>
          </a:p>
          <a:p>
            <a:pPr marL="0" indent="0">
              <a:buNone/>
            </a:pPr>
            <a:br>
              <a:rPr lang="en-GB" dirty="0"/>
            </a:br>
            <a:endParaRPr lang="en-GB" dirty="0"/>
          </a:p>
        </p:txBody>
      </p:sp>
      <p:pic>
        <p:nvPicPr>
          <p:cNvPr id="1026" name="Picture 2" descr="Alphabet, Eyes, Letters, Funny, Colorful, Symbols">
            <a:extLst>
              <a:ext uri="{FF2B5EF4-FFF2-40B4-BE49-F238E27FC236}">
                <a16:creationId xmlns:a16="http://schemas.microsoft.com/office/drawing/2014/main" id="{F32B0B60-8275-492C-A8B9-DDBABFA216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4606" y="1709889"/>
            <a:ext cx="3588951" cy="4181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0929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ADA31-A64C-40EE-9043-4FBDA33B0349}"/>
              </a:ext>
            </a:extLst>
          </p:cNvPr>
          <p:cNvSpPr>
            <a:spLocks noGrp="1"/>
          </p:cNvSpPr>
          <p:nvPr>
            <p:ph type="title"/>
          </p:nvPr>
        </p:nvSpPr>
        <p:spPr/>
        <p:txBody>
          <a:bodyPr/>
          <a:lstStyle/>
          <a:p>
            <a:r>
              <a:rPr lang="en-GB" dirty="0"/>
              <a:t>Against the Law</a:t>
            </a:r>
          </a:p>
        </p:txBody>
      </p:sp>
      <p:sp>
        <p:nvSpPr>
          <p:cNvPr id="4" name="Text Placeholder 3">
            <a:extLst>
              <a:ext uri="{FF2B5EF4-FFF2-40B4-BE49-F238E27FC236}">
                <a16:creationId xmlns:a16="http://schemas.microsoft.com/office/drawing/2014/main" id="{00F36DCE-9202-4729-BFF2-DD7768EFAF91}"/>
              </a:ext>
            </a:extLst>
          </p:cNvPr>
          <p:cNvSpPr>
            <a:spLocks noGrp="1"/>
          </p:cNvSpPr>
          <p:nvPr>
            <p:ph type="body" idx="1"/>
          </p:nvPr>
        </p:nvSpPr>
        <p:spPr/>
        <p:txBody>
          <a:bodyPr/>
          <a:lstStyle/>
          <a:p>
            <a:r>
              <a:rPr lang="en-GB" dirty="0"/>
              <a:t>The challenge </a:t>
            </a:r>
          </a:p>
        </p:txBody>
      </p:sp>
      <p:sp>
        <p:nvSpPr>
          <p:cNvPr id="3" name="Content Placeholder 2">
            <a:extLst>
              <a:ext uri="{FF2B5EF4-FFF2-40B4-BE49-F238E27FC236}">
                <a16:creationId xmlns:a16="http://schemas.microsoft.com/office/drawing/2014/main" id="{C096E003-A7EA-4FA3-ADDD-2235A41860B2}"/>
              </a:ext>
            </a:extLst>
          </p:cNvPr>
          <p:cNvSpPr>
            <a:spLocks noGrp="1"/>
          </p:cNvSpPr>
          <p:nvPr>
            <p:ph sz="half" idx="2"/>
          </p:nvPr>
        </p:nvSpPr>
        <p:spPr/>
        <p:txBody>
          <a:bodyPr/>
          <a:lstStyle/>
          <a:p>
            <a:r>
              <a:rPr lang="en-GB" dirty="0"/>
              <a:t>Which Law has been easiest to keep as a patrol this week? </a:t>
            </a:r>
          </a:p>
          <a:p>
            <a:endParaRPr lang="en-GB" dirty="0"/>
          </a:p>
          <a:p>
            <a:r>
              <a:rPr lang="en-GB" dirty="0"/>
              <a:t>Why? </a:t>
            </a:r>
          </a:p>
        </p:txBody>
      </p:sp>
      <p:sp>
        <p:nvSpPr>
          <p:cNvPr id="5" name="Text Placeholder 4">
            <a:extLst>
              <a:ext uri="{FF2B5EF4-FFF2-40B4-BE49-F238E27FC236}">
                <a16:creationId xmlns:a16="http://schemas.microsoft.com/office/drawing/2014/main" id="{B2900930-71FC-4F65-906C-06AD98818EA0}"/>
              </a:ext>
            </a:extLst>
          </p:cNvPr>
          <p:cNvSpPr>
            <a:spLocks noGrp="1"/>
          </p:cNvSpPr>
          <p:nvPr>
            <p:ph type="body" idx="10"/>
          </p:nvPr>
        </p:nvSpPr>
        <p:spPr/>
        <p:txBody>
          <a:bodyPr/>
          <a:lstStyle/>
          <a:p>
            <a:r>
              <a:rPr lang="en-GB" dirty="0">
                <a:latin typeface="FFDINWebProBold"/>
              </a:rPr>
              <a:t>The Guide Law</a:t>
            </a:r>
          </a:p>
        </p:txBody>
      </p:sp>
      <p:sp>
        <p:nvSpPr>
          <p:cNvPr id="6" name="Content Placeholder 5">
            <a:extLst>
              <a:ext uri="{FF2B5EF4-FFF2-40B4-BE49-F238E27FC236}">
                <a16:creationId xmlns:a16="http://schemas.microsoft.com/office/drawing/2014/main" id="{188500EE-9009-4897-A3D2-0F6E80B9835F}"/>
              </a:ext>
            </a:extLst>
          </p:cNvPr>
          <p:cNvSpPr>
            <a:spLocks noGrp="1"/>
          </p:cNvSpPr>
          <p:nvPr>
            <p:ph sz="half" idx="11"/>
          </p:nvPr>
        </p:nvSpPr>
        <p:spPr/>
        <p:txBody>
          <a:bodyPr>
            <a:normAutofit fontScale="92500" lnSpcReduction="10000"/>
          </a:bodyPr>
          <a:lstStyle/>
          <a:p>
            <a:pPr algn="l" fontAlgn="base">
              <a:buFont typeface="+mj-lt"/>
              <a:buAutoNum type="arabicPeriod"/>
            </a:pPr>
            <a:r>
              <a:rPr lang="en-GB" b="0" i="0" dirty="0">
                <a:solidFill>
                  <a:srgbClr val="323232"/>
                </a:solidFill>
                <a:effectLst/>
                <a:latin typeface="Fira Sans"/>
              </a:rPr>
              <a:t>A Guide is honest, reliable and can be trusted.</a:t>
            </a:r>
          </a:p>
          <a:p>
            <a:pPr algn="l" fontAlgn="base">
              <a:buFont typeface="+mj-lt"/>
              <a:buAutoNum type="arabicPeriod"/>
            </a:pPr>
            <a:r>
              <a:rPr lang="en-GB" b="0" i="0" dirty="0">
                <a:solidFill>
                  <a:srgbClr val="323232"/>
                </a:solidFill>
                <a:effectLst/>
                <a:latin typeface="Fira Sans"/>
              </a:rPr>
              <a:t>A Guide is helpful and uses her time and abilities wisely.</a:t>
            </a:r>
          </a:p>
          <a:p>
            <a:pPr algn="l" fontAlgn="base">
              <a:buFont typeface="+mj-lt"/>
              <a:buAutoNum type="arabicPeriod"/>
            </a:pPr>
            <a:r>
              <a:rPr lang="en-GB" b="0" i="0" dirty="0">
                <a:solidFill>
                  <a:srgbClr val="323232"/>
                </a:solidFill>
                <a:effectLst/>
                <a:latin typeface="Fira Sans"/>
              </a:rPr>
              <a:t>A Guide faces challenge and learns from her experiences.</a:t>
            </a:r>
          </a:p>
          <a:p>
            <a:pPr algn="l" fontAlgn="base">
              <a:buFont typeface="+mj-lt"/>
              <a:buAutoNum type="arabicPeriod"/>
            </a:pPr>
            <a:r>
              <a:rPr lang="en-GB" b="0" i="0" dirty="0">
                <a:solidFill>
                  <a:srgbClr val="323232"/>
                </a:solidFill>
                <a:effectLst/>
                <a:latin typeface="Fira Sans"/>
              </a:rPr>
              <a:t>A Guide is a good friend and a sister to all Guides.</a:t>
            </a:r>
          </a:p>
          <a:p>
            <a:pPr algn="l" fontAlgn="base">
              <a:buFont typeface="+mj-lt"/>
              <a:buAutoNum type="arabicPeriod"/>
            </a:pPr>
            <a:r>
              <a:rPr lang="en-GB" b="0" i="0" dirty="0">
                <a:solidFill>
                  <a:srgbClr val="323232"/>
                </a:solidFill>
                <a:effectLst/>
                <a:latin typeface="Fira Sans"/>
              </a:rPr>
              <a:t>A Guide is polite and considerate.</a:t>
            </a:r>
          </a:p>
          <a:p>
            <a:pPr algn="l" fontAlgn="base">
              <a:buFont typeface="+mj-lt"/>
              <a:buAutoNum type="arabicPeriod"/>
            </a:pPr>
            <a:r>
              <a:rPr lang="en-GB" b="0" i="0" dirty="0">
                <a:solidFill>
                  <a:srgbClr val="323232"/>
                </a:solidFill>
                <a:effectLst/>
                <a:latin typeface="Fira Sans"/>
              </a:rPr>
              <a:t>A Guide respects all living things and takes care of the world around her.</a:t>
            </a:r>
          </a:p>
          <a:p>
            <a:endParaRPr lang="en-GB" dirty="0"/>
          </a:p>
        </p:txBody>
      </p:sp>
    </p:spTree>
    <p:extLst>
      <p:ext uri="{BB962C8B-B14F-4D97-AF65-F5344CB8AC3E}">
        <p14:creationId xmlns:p14="http://schemas.microsoft.com/office/powerpoint/2010/main" val="955948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ADA31-A64C-40EE-9043-4FBDA33B0349}"/>
              </a:ext>
            </a:extLst>
          </p:cNvPr>
          <p:cNvSpPr>
            <a:spLocks noGrp="1"/>
          </p:cNvSpPr>
          <p:nvPr>
            <p:ph type="title"/>
          </p:nvPr>
        </p:nvSpPr>
        <p:spPr/>
        <p:txBody>
          <a:bodyPr/>
          <a:lstStyle/>
          <a:p>
            <a:r>
              <a:rPr lang="en-GB" dirty="0"/>
              <a:t>Against the Law continued</a:t>
            </a:r>
          </a:p>
        </p:txBody>
      </p:sp>
      <p:sp>
        <p:nvSpPr>
          <p:cNvPr id="4" name="Text Placeholder 3">
            <a:extLst>
              <a:ext uri="{FF2B5EF4-FFF2-40B4-BE49-F238E27FC236}">
                <a16:creationId xmlns:a16="http://schemas.microsoft.com/office/drawing/2014/main" id="{00F36DCE-9202-4729-BFF2-DD7768EFAF91}"/>
              </a:ext>
            </a:extLst>
          </p:cNvPr>
          <p:cNvSpPr>
            <a:spLocks noGrp="1"/>
          </p:cNvSpPr>
          <p:nvPr>
            <p:ph type="body" idx="1"/>
          </p:nvPr>
        </p:nvSpPr>
        <p:spPr/>
        <p:txBody>
          <a:bodyPr/>
          <a:lstStyle/>
          <a:p>
            <a:r>
              <a:rPr lang="en-GB" dirty="0"/>
              <a:t>The challenge </a:t>
            </a:r>
          </a:p>
        </p:txBody>
      </p:sp>
      <p:sp>
        <p:nvSpPr>
          <p:cNvPr id="3" name="Content Placeholder 2">
            <a:extLst>
              <a:ext uri="{FF2B5EF4-FFF2-40B4-BE49-F238E27FC236}">
                <a16:creationId xmlns:a16="http://schemas.microsoft.com/office/drawing/2014/main" id="{C096E003-A7EA-4FA3-ADDD-2235A41860B2}"/>
              </a:ext>
            </a:extLst>
          </p:cNvPr>
          <p:cNvSpPr>
            <a:spLocks noGrp="1"/>
          </p:cNvSpPr>
          <p:nvPr>
            <p:ph sz="half" idx="2"/>
          </p:nvPr>
        </p:nvSpPr>
        <p:spPr/>
        <p:txBody>
          <a:bodyPr/>
          <a:lstStyle/>
          <a:p>
            <a:r>
              <a:rPr lang="en-GB" dirty="0"/>
              <a:t>Which Law has been hardest to keep as a patrol this week? </a:t>
            </a:r>
          </a:p>
          <a:p>
            <a:endParaRPr lang="en-GB" dirty="0"/>
          </a:p>
          <a:p>
            <a:r>
              <a:rPr lang="en-GB" dirty="0"/>
              <a:t>Why? </a:t>
            </a:r>
          </a:p>
        </p:txBody>
      </p:sp>
      <p:sp>
        <p:nvSpPr>
          <p:cNvPr id="5" name="Text Placeholder 4">
            <a:extLst>
              <a:ext uri="{FF2B5EF4-FFF2-40B4-BE49-F238E27FC236}">
                <a16:creationId xmlns:a16="http://schemas.microsoft.com/office/drawing/2014/main" id="{B2900930-71FC-4F65-906C-06AD98818EA0}"/>
              </a:ext>
            </a:extLst>
          </p:cNvPr>
          <p:cNvSpPr>
            <a:spLocks noGrp="1"/>
          </p:cNvSpPr>
          <p:nvPr>
            <p:ph type="body" idx="10"/>
          </p:nvPr>
        </p:nvSpPr>
        <p:spPr/>
        <p:txBody>
          <a:bodyPr/>
          <a:lstStyle/>
          <a:p>
            <a:r>
              <a:rPr lang="en-GB" dirty="0">
                <a:latin typeface="FFDINWebProBold"/>
              </a:rPr>
              <a:t>The Guide Law</a:t>
            </a:r>
          </a:p>
        </p:txBody>
      </p:sp>
      <p:sp>
        <p:nvSpPr>
          <p:cNvPr id="6" name="Content Placeholder 5">
            <a:extLst>
              <a:ext uri="{FF2B5EF4-FFF2-40B4-BE49-F238E27FC236}">
                <a16:creationId xmlns:a16="http://schemas.microsoft.com/office/drawing/2014/main" id="{188500EE-9009-4897-A3D2-0F6E80B9835F}"/>
              </a:ext>
            </a:extLst>
          </p:cNvPr>
          <p:cNvSpPr>
            <a:spLocks noGrp="1"/>
          </p:cNvSpPr>
          <p:nvPr>
            <p:ph sz="half" idx="11"/>
          </p:nvPr>
        </p:nvSpPr>
        <p:spPr/>
        <p:txBody>
          <a:bodyPr>
            <a:normAutofit fontScale="92500" lnSpcReduction="10000"/>
          </a:bodyPr>
          <a:lstStyle/>
          <a:p>
            <a:pPr algn="l" fontAlgn="base">
              <a:buFont typeface="+mj-lt"/>
              <a:buAutoNum type="arabicPeriod"/>
            </a:pPr>
            <a:r>
              <a:rPr lang="en-GB" b="0" i="0" dirty="0">
                <a:solidFill>
                  <a:srgbClr val="323232"/>
                </a:solidFill>
                <a:effectLst/>
                <a:latin typeface="Fira Sans"/>
              </a:rPr>
              <a:t>A Guide is honest, reliable and can be trusted.</a:t>
            </a:r>
          </a:p>
          <a:p>
            <a:pPr algn="l" fontAlgn="base">
              <a:buFont typeface="+mj-lt"/>
              <a:buAutoNum type="arabicPeriod"/>
            </a:pPr>
            <a:r>
              <a:rPr lang="en-GB" b="0" i="0" dirty="0">
                <a:solidFill>
                  <a:srgbClr val="323232"/>
                </a:solidFill>
                <a:effectLst/>
                <a:latin typeface="Fira Sans"/>
              </a:rPr>
              <a:t>A Guide is helpful and uses her time and abilities wisely.</a:t>
            </a:r>
          </a:p>
          <a:p>
            <a:pPr algn="l" fontAlgn="base">
              <a:buFont typeface="+mj-lt"/>
              <a:buAutoNum type="arabicPeriod"/>
            </a:pPr>
            <a:r>
              <a:rPr lang="en-GB" b="0" i="0" dirty="0">
                <a:solidFill>
                  <a:srgbClr val="323232"/>
                </a:solidFill>
                <a:effectLst/>
                <a:latin typeface="Fira Sans"/>
              </a:rPr>
              <a:t>A Guide faces challenge and learns from her experiences.</a:t>
            </a:r>
          </a:p>
          <a:p>
            <a:pPr algn="l" fontAlgn="base">
              <a:buFont typeface="+mj-lt"/>
              <a:buAutoNum type="arabicPeriod"/>
            </a:pPr>
            <a:r>
              <a:rPr lang="en-GB" b="0" i="0" dirty="0">
                <a:solidFill>
                  <a:srgbClr val="323232"/>
                </a:solidFill>
                <a:effectLst/>
                <a:latin typeface="Fira Sans"/>
              </a:rPr>
              <a:t>A Guide is a good friend and a sister to all Guides.</a:t>
            </a:r>
          </a:p>
          <a:p>
            <a:pPr algn="l" fontAlgn="base">
              <a:buFont typeface="+mj-lt"/>
              <a:buAutoNum type="arabicPeriod"/>
            </a:pPr>
            <a:r>
              <a:rPr lang="en-GB" b="0" i="0" dirty="0">
                <a:solidFill>
                  <a:srgbClr val="323232"/>
                </a:solidFill>
                <a:effectLst/>
                <a:latin typeface="Fira Sans"/>
              </a:rPr>
              <a:t>A Guide is polite and considerate.</a:t>
            </a:r>
          </a:p>
          <a:p>
            <a:pPr algn="l" fontAlgn="base">
              <a:buFont typeface="+mj-lt"/>
              <a:buAutoNum type="arabicPeriod"/>
            </a:pPr>
            <a:r>
              <a:rPr lang="en-GB" b="0" i="0" dirty="0">
                <a:solidFill>
                  <a:srgbClr val="323232"/>
                </a:solidFill>
                <a:effectLst/>
                <a:latin typeface="Fira Sans"/>
              </a:rPr>
              <a:t>A Guide respects all living things and takes care of the world around her.</a:t>
            </a:r>
          </a:p>
          <a:p>
            <a:endParaRPr lang="en-GB" dirty="0"/>
          </a:p>
        </p:txBody>
      </p:sp>
    </p:spTree>
    <p:extLst>
      <p:ext uri="{BB962C8B-B14F-4D97-AF65-F5344CB8AC3E}">
        <p14:creationId xmlns:p14="http://schemas.microsoft.com/office/powerpoint/2010/main" val="2849672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C829E-C7CC-45F8-B9AC-BB4474BB52CA}"/>
              </a:ext>
            </a:extLst>
          </p:cNvPr>
          <p:cNvSpPr>
            <a:spLocks noGrp="1"/>
          </p:cNvSpPr>
          <p:nvPr>
            <p:ph type="title"/>
          </p:nvPr>
        </p:nvSpPr>
        <p:spPr/>
        <p:txBody>
          <a:bodyPr/>
          <a:lstStyle/>
          <a:p>
            <a:r>
              <a:rPr lang="en-GB" dirty="0"/>
              <a:t>HELP</a:t>
            </a:r>
          </a:p>
        </p:txBody>
      </p:sp>
      <p:sp>
        <p:nvSpPr>
          <p:cNvPr id="3" name="Text Placeholder 2">
            <a:extLst>
              <a:ext uri="{FF2B5EF4-FFF2-40B4-BE49-F238E27FC236}">
                <a16:creationId xmlns:a16="http://schemas.microsoft.com/office/drawing/2014/main" id="{5A3EB381-9D40-4D60-B17A-94821F5B4B05}"/>
              </a:ext>
            </a:extLst>
          </p:cNvPr>
          <p:cNvSpPr>
            <a:spLocks noGrp="1"/>
          </p:cNvSpPr>
          <p:nvPr>
            <p:ph type="body" idx="1"/>
          </p:nvPr>
        </p:nvSpPr>
        <p:spPr/>
        <p:txBody>
          <a:bodyPr/>
          <a:lstStyle/>
          <a:p>
            <a:endParaRPr lang="en-GB"/>
          </a:p>
        </p:txBody>
      </p:sp>
      <p:sp>
        <p:nvSpPr>
          <p:cNvPr id="5" name="Text Placeholder 4">
            <a:extLst>
              <a:ext uri="{FF2B5EF4-FFF2-40B4-BE49-F238E27FC236}">
                <a16:creationId xmlns:a16="http://schemas.microsoft.com/office/drawing/2014/main" id="{676B5309-EFED-46D6-A2ED-C371044ADCD3}"/>
              </a:ext>
            </a:extLst>
          </p:cNvPr>
          <p:cNvSpPr>
            <a:spLocks noGrp="1"/>
          </p:cNvSpPr>
          <p:nvPr>
            <p:ph type="body" idx="10"/>
          </p:nvPr>
        </p:nvSpPr>
        <p:spPr/>
        <p:txBody>
          <a:bodyPr/>
          <a:lstStyle/>
          <a:p>
            <a:r>
              <a:rPr lang="en-GB" dirty="0"/>
              <a:t>What to do</a:t>
            </a:r>
          </a:p>
        </p:txBody>
      </p:sp>
      <p:sp>
        <p:nvSpPr>
          <p:cNvPr id="6" name="Content Placeholder 5">
            <a:extLst>
              <a:ext uri="{FF2B5EF4-FFF2-40B4-BE49-F238E27FC236}">
                <a16:creationId xmlns:a16="http://schemas.microsoft.com/office/drawing/2014/main" id="{9DF720C9-EBCD-4543-841F-5B13E4808548}"/>
              </a:ext>
            </a:extLst>
          </p:cNvPr>
          <p:cNvSpPr>
            <a:spLocks noGrp="1"/>
          </p:cNvSpPr>
          <p:nvPr>
            <p:ph sz="half" idx="11"/>
          </p:nvPr>
        </p:nvSpPr>
        <p:spPr/>
        <p:txBody>
          <a:bodyPr/>
          <a:lstStyle/>
          <a:p>
            <a:r>
              <a:rPr lang="en-GB" dirty="0"/>
              <a:t>Learn the positions</a:t>
            </a:r>
          </a:p>
          <a:p>
            <a:r>
              <a:rPr lang="en-GB" dirty="0"/>
              <a:t>You may need to change the action for Sinking </a:t>
            </a:r>
          </a:p>
          <a:p>
            <a:r>
              <a:rPr lang="en-GB" dirty="0"/>
              <a:t>Ask someone to call them out</a:t>
            </a:r>
          </a:p>
          <a:p>
            <a:r>
              <a:rPr lang="en-GB" dirty="0"/>
              <a:t>How fast can you play this without anyone getting out?</a:t>
            </a:r>
          </a:p>
          <a:p>
            <a:endParaRPr lang="en-GB" dirty="0"/>
          </a:p>
        </p:txBody>
      </p:sp>
      <p:pic>
        <p:nvPicPr>
          <p:cNvPr id="2050" name="Picture 2" descr="Image result for Girlguiding HELP UMA">
            <a:extLst>
              <a:ext uri="{FF2B5EF4-FFF2-40B4-BE49-F238E27FC236}">
                <a16:creationId xmlns:a16="http://schemas.microsoft.com/office/drawing/2014/main" id="{81A70887-E826-4F43-BBDD-84557409EF88}"/>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21935" t="7085" r="21213" b="32436"/>
          <a:stretch/>
        </p:blipFill>
        <p:spPr bwMode="auto">
          <a:xfrm>
            <a:off x="578443" y="828286"/>
            <a:ext cx="5415957" cy="5761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2779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30740-EC63-4DB4-A7AE-419A5E4F7628}"/>
              </a:ext>
            </a:extLst>
          </p:cNvPr>
          <p:cNvSpPr>
            <a:spLocks noGrp="1"/>
          </p:cNvSpPr>
          <p:nvPr>
            <p:ph type="title"/>
          </p:nvPr>
        </p:nvSpPr>
        <p:spPr/>
        <p:txBody>
          <a:bodyPr/>
          <a:lstStyle/>
          <a:p>
            <a:r>
              <a:rPr lang="en-GB" dirty="0"/>
              <a:t>Paper pilots</a:t>
            </a:r>
          </a:p>
        </p:txBody>
      </p:sp>
      <p:sp>
        <p:nvSpPr>
          <p:cNvPr id="3" name="Text Placeholder 2">
            <a:extLst>
              <a:ext uri="{FF2B5EF4-FFF2-40B4-BE49-F238E27FC236}">
                <a16:creationId xmlns:a16="http://schemas.microsoft.com/office/drawing/2014/main" id="{3E6BCC2D-2870-487F-B4A5-D9B541CECD9F}"/>
              </a:ext>
            </a:extLst>
          </p:cNvPr>
          <p:cNvSpPr>
            <a:spLocks noGrp="1"/>
          </p:cNvSpPr>
          <p:nvPr>
            <p:ph type="body" idx="1"/>
          </p:nvPr>
        </p:nvSpPr>
        <p:spPr/>
        <p:txBody>
          <a:bodyPr/>
          <a:lstStyle/>
          <a:p>
            <a:endParaRPr lang="en-GB"/>
          </a:p>
        </p:txBody>
      </p:sp>
      <p:pic>
        <p:nvPicPr>
          <p:cNvPr id="8" name="Content Placeholder 7">
            <a:extLst>
              <a:ext uri="{FF2B5EF4-FFF2-40B4-BE49-F238E27FC236}">
                <a16:creationId xmlns:a16="http://schemas.microsoft.com/office/drawing/2014/main" id="{0C89D401-AFC6-485D-8417-F05692BBD380}"/>
              </a:ext>
            </a:extLst>
          </p:cNvPr>
          <p:cNvPicPr>
            <a:picLocks noGrp="1" noChangeAspect="1"/>
          </p:cNvPicPr>
          <p:nvPr>
            <p:ph sz="half" idx="2"/>
          </p:nvPr>
        </p:nvPicPr>
        <p:blipFill rotWithShape="1">
          <a:blip r:embed="rId2"/>
          <a:srcRect l="45808" t="20569" r="24419" b="28113"/>
          <a:stretch/>
        </p:blipFill>
        <p:spPr>
          <a:xfrm>
            <a:off x="476645" y="1065251"/>
            <a:ext cx="5415957" cy="5248458"/>
          </a:xfrm>
        </p:spPr>
      </p:pic>
      <p:sp>
        <p:nvSpPr>
          <p:cNvPr id="5" name="Text Placeholder 4">
            <a:extLst>
              <a:ext uri="{FF2B5EF4-FFF2-40B4-BE49-F238E27FC236}">
                <a16:creationId xmlns:a16="http://schemas.microsoft.com/office/drawing/2014/main" id="{3F21157C-D6FD-483B-9DDC-ABEA824C30B8}"/>
              </a:ext>
            </a:extLst>
          </p:cNvPr>
          <p:cNvSpPr>
            <a:spLocks noGrp="1"/>
          </p:cNvSpPr>
          <p:nvPr>
            <p:ph type="body" idx="10"/>
          </p:nvPr>
        </p:nvSpPr>
        <p:spPr/>
        <p:txBody>
          <a:bodyPr/>
          <a:lstStyle/>
          <a:p>
            <a:r>
              <a:rPr lang="en-GB" dirty="0"/>
              <a:t>Activity </a:t>
            </a:r>
          </a:p>
        </p:txBody>
      </p:sp>
      <p:sp>
        <p:nvSpPr>
          <p:cNvPr id="6" name="Content Placeholder 5">
            <a:extLst>
              <a:ext uri="{FF2B5EF4-FFF2-40B4-BE49-F238E27FC236}">
                <a16:creationId xmlns:a16="http://schemas.microsoft.com/office/drawing/2014/main" id="{380EF465-D896-4C1D-BE4C-3E21C86B8850}"/>
              </a:ext>
            </a:extLst>
          </p:cNvPr>
          <p:cNvSpPr>
            <a:spLocks noGrp="1"/>
          </p:cNvSpPr>
          <p:nvPr>
            <p:ph sz="half" idx="11"/>
          </p:nvPr>
        </p:nvSpPr>
        <p:spPr/>
        <p:txBody>
          <a:bodyPr/>
          <a:lstStyle/>
          <a:p>
            <a:r>
              <a:rPr lang="en-GB" dirty="0"/>
              <a:t>Create a plane</a:t>
            </a:r>
          </a:p>
          <a:p>
            <a:r>
              <a:rPr lang="en-GB" dirty="0"/>
              <a:t>Fly it – measure how far it goes</a:t>
            </a:r>
          </a:p>
          <a:p>
            <a:endParaRPr lang="en-GB" dirty="0"/>
          </a:p>
          <a:p>
            <a:r>
              <a:rPr lang="en-GB" dirty="0"/>
              <a:t>Add a paper clip or a piece of </a:t>
            </a:r>
            <a:r>
              <a:rPr lang="en-GB" dirty="0" err="1"/>
              <a:t>bluetack</a:t>
            </a:r>
            <a:r>
              <a:rPr lang="en-GB" dirty="0"/>
              <a:t> – fly it again – what happens?</a:t>
            </a:r>
          </a:p>
          <a:p>
            <a:r>
              <a:rPr lang="en-GB" dirty="0"/>
              <a:t>Keep experimenting and moving the </a:t>
            </a:r>
            <a:r>
              <a:rPr lang="en-GB" dirty="0" err="1"/>
              <a:t>bluetack</a:t>
            </a:r>
            <a:endParaRPr lang="en-GB" dirty="0"/>
          </a:p>
          <a:p>
            <a:r>
              <a:rPr lang="en-GB" dirty="0"/>
              <a:t>Create top tips for others  </a:t>
            </a:r>
          </a:p>
        </p:txBody>
      </p:sp>
    </p:spTree>
    <p:extLst>
      <p:ext uri="{BB962C8B-B14F-4D97-AF65-F5344CB8AC3E}">
        <p14:creationId xmlns:p14="http://schemas.microsoft.com/office/powerpoint/2010/main" val="1220954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204BF-6727-4F2F-8FA4-09124C84A249}"/>
              </a:ext>
            </a:extLst>
          </p:cNvPr>
          <p:cNvSpPr>
            <a:spLocks noGrp="1"/>
          </p:cNvSpPr>
          <p:nvPr>
            <p:ph type="title"/>
          </p:nvPr>
        </p:nvSpPr>
        <p:spPr/>
        <p:txBody>
          <a:bodyPr/>
          <a:lstStyle/>
          <a:p>
            <a:r>
              <a:rPr lang="en-GB" dirty="0"/>
              <a:t>No doubt</a:t>
            </a:r>
          </a:p>
        </p:txBody>
      </p:sp>
      <p:sp>
        <p:nvSpPr>
          <p:cNvPr id="3" name="Text Placeholder 2">
            <a:extLst>
              <a:ext uri="{FF2B5EF4-FFF2-40B4-BE49-F238E27FC236}">
                <a16:creationId xmlns:a16="http://schemas.microsoft.com/office/drawing/2014/main" id="{92B46543-D27D-463D-9F8A-7E51FCD30284}"/>
              </a:ext>
            </a:extLst>
          </p:cNvPr>
          <p:cNvSpPr>
            <a:spLocks noGrp="1"/>
          </p:cNvSpPr>
          <p:nvPr>
            <p:ph type="body" idx="1"/>
          </p:nvPr>
        </p:nvSpPr>
        <p:spPr/>
        <p:txBody>
          <a:bodyPr/>
          <a:lstStyle/>
          <a:p>
            <a:r>
              <a:rPr lang="en-GB" dirty="0"/>
              <a:t>Activity 1 </a:t>
            </a:r>
          </a:p>
        </p:txBody>
      </p:sp>
      <p:sp>
        <p:nvSpPr>
          <p:cNvPr id="4" name="Content Placeholder 3">
            <a:extLst>
              <a:ext uri="{FF2B5EF4-FFF2-40B4-BE49-F238E27FC236}">
                <a16:creationId xmlns:a16="http://schemas.microsoft.com/office/drawing/2014/main" id="{96BBB507-2F6F-4715-90CC-5CF29882A2A8}"/>
              </a:ext>
            </a:extLst>
          </p:cNvPr>
          <p:cNvSpPr>
            <a:spLocks noGrp="1"/>
          </p:cNvSpPr>
          <p:nvPr>
            <p:ph sz="half" idx="2"/>
          </p:nvPr>
        </p:nvSpPr>
        <p:spPr/>
        <p:txBody>
          <a:bodyPr/>
          <a:lstStyle/>
          <a:p>
            <a:r>
              <a:rPr lang="en-GB" dirty="0"/>
              <a:t>write three things you think you can’t do or have doubts about trying but want to give a go, or even dream of getting really good at. </a:t>
            </a:r>
          </a:p>
          <a:p>
            <a:r>
              <a:rPr lang="en-GB" dirty="0"/>
              <a:t>For example, ‘I can’t pass my maths test,’ or ‘I can’t skateboard.’ </a:t>
            </a:r>
          </a:p>
          <a:p>
            <a:r>
              <a:rPr lang="en-GB" dirty="0"/>
              <a:t>In your patrol share one doubt</a:t>
            </a:r>
          </a:p>
        </p:txBody>
      </p:sp>
      <p:sp>
        <p:nvSpPr>
          <p:cNvPr id="5" name="Text Placeholder 4">
            <a:extLst>
              <a:ext uri="{FF2B5EF4-FFF2-40B4-BE49-F238E27FC236}">
                <a16:creationId xmlns:a16="http://schemas.microsoft.com/office/drawing/2014/main" id="{EA7ACEF6-F4AE-4BCF-805B-533D23D355ED}"/>
              </a:ext>
            </a:extLst>
          </p:cNvPr>
          <p:cNvSpPr>
            <a:spLocks noGrp="1"/>
          </p:cNvSpPr>
          <p:nvPr>
            <p:ph type="body" idx="10"/>
          </p:nvPr>
        </p:nvSpPr>
        <p:spPr/>
        <p:txBody>
          <a:bodyPr/>
          <a:lstStyle/>
          <a:p>
            <a:r>
              <a:rPr lang="en-GB" dirty="0"/>
              <a:t>Activity 2 </a:t>
            </a:r>
          </a:p>
        </p:txBody>
      </p:sp>
      <p:sp>
        <p:nvSpPr>
          <p:cNvPr id="6" name="Content Placeholder 5">
            <a:extLst>
              <a:ext uri="{FF2B5EF4-FFF2-40B4-BE49-F238E27FC236}">
                <a16:creationId xmlns:a16="http://schemas.microsoft.com/office/drawing/2014/main" id="{DAFC6519-EA6F-413A-880B-A7592CC17DD3}"/>
              </a:ext>
            </a:extLst>
          </p:cNvPr>
          <p:cNvSpPr>
            <a:spLocks noGrp="1"/>
          </p:cNvSpPr>
          <p:nvPr>
            <p:ph sz="half" idx="11"/>
          </p:nvPr>
        </p:nvSpPr>
        <p:spPr/>
        <p:txBody>
          <a:bodyPr/>
          <a:lstStyle/>
          <a:p>
            <a:r>
              <a:rPr lang="en-GB" dirty="0"/>
              <a:t>Help each other to identify three truths to help you overcome your doubts. </a:t>
            </a:r>
          </a:p>
          <a:p>
            <a:r>
              <a:rPr lang="en-GB" dirty="0"/>
              <a:t>For example, ‘I can find a study buddy to revise with for my maths test,’ or ‘I can ask my friend to help me learn to skateboard.’ </a:t>
            </a:r>
          </a:p>
        </p:txBody>
      </p:sp>
    </p:spTree>
    <p:extLst>
      <p:ext uri="{BB962C8B-B14F-4D97-AF65-F5344CB8AC3E}">
        <p14:creationId xmlns:p14="http://schemas.microsoft.com/office/powerpoint/2010/main" val="2332647"/>
      </p:ext>
    </p:extLst>
  </p:cSld>
  <p:clrMapOvr>
    <a:masterClrMapping/>
  </p:clrMapOvr>
</p:sld>
</file>

<file path=ppt/theme/theme1.xml><?xml version="1.0" encoding="utf-8"?>
<a:theme xmlns:a="http://schemas.openxmlformats.org/drawingml/2006/main" name="Girlguiding_PowerPoint_Template_April (1)">
  <a:themeElements>
    <a:clrScheme name="Girlguiding">
      <a:dk1>
        <a:sysClr val="windowText" lastClr="000000"/>
      </a:dk1>
      <a:lt1>
        <a:sysClr val="window" lastClr="FFFFFF"/>
      </a:lt1>
      <a:dk2>
        <a:srgbClr val="5087C7"/>
      </a:dk2>
      <a:lt2>
        <a:srgbClr val="C40063"/>
      </a:lt2>
      <a:accent1>
        <a:srgbClr val="EF4130"/>
      </a:accent1>
      <a:accent2>
        <a:srgbClr val="FFD400"/>
      </a:accent2>
      <a:accent3>
        <a:srgbClr val="009DAD"/>
      </a:accent3>
      <a:accent4>
        <a:srgbClr val="8B52A1"/>
      </a:accent4>
      <a:accent5>
        <a:srgbClr val="F78E1E"/>
      </a:accent5>
      <a:accent6>
        <a:srgbClr val="72BF44"/>
      </a:accent6>
      <a:hlink>
        <a:srgbClr val="004382"/>
      </a:hlink>
      <a:folHlink>
        <a:srgbClr val="00A5C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9C92BF0D1859242B79CF4A12A90BA4A" ma:contentTypeVersion="12" ma:contentTypeDescription="Create a new document." ma:contentTypeScope="" ma:versionID="ad63ee6ed5f1f15cb31db7fe0ab2336e">
  <xsd:schema xmlns:xsd="http://www.w3.org/2001/XMLSchema" xmlns:xs="http://www.w3.org/2001/XMLSchema" xmlns:p="http://schemas.microsoft.com/office/2006/metadata/properties" xmlns:ns2="614fdb9f-dca8-4eca-a1e2-8291e8005c79" xmlns:ns3="0eab6d3c-d15c-43dc-89a1-f77de65fedb8" targetNamespace="http://schemas.microsoft.com/office/2006/metadata/properties" ma:root="true" ma:fieldsID="6d7a983b2aac6690e5ed9a2d20c8d9ab" ns2:_="" ns3:_="">
    <xsd:import namespace="614fdb9f-dca8-4eca-a1e2-8291e8005c79"/>
    <xsd:import namespace="0eab6d3c-d15c-43dc-89a1-f77de65fedb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4fdb9f-dca8-4eca-a1e2-8291e8005c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eab6d3c-d15c-43dc-89a1-f77de65fedb8"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12E5FC9-D84E-4E15-84BB-B2ED85C2EB45}"/>
</file>

<file path=customXml/itemProps2.xml><?xml version="1.0" encoding="utf-8"?>
<ds:datastoreItem xmlns:ds="http://schemas.openxmlformats.org/officeDocument/2006/customXml" ds:itemID="{5C66D050-48AC-4CDF-AACE-75607C313A6D}"/>
</file>

<file path=customXml/itemProps3.xml><?xml version="1.0" encoding="utf-8"?>
<ds:datastoreItem xmlns:ds="http://schemas.openxmlformats.org/officeDocument/2006/customXml" ds:itemID="{77099D7C-2D72-45CB-9080-6C1FC710A1CF}"/>
</file>

<file path=docProps/app.xml><?xml version="1.0" encoding="utf-8"?>
<Properties xmlns="http://schemas.openxmlformats.org/officeDocument/2006/extended-properties" xmlns:vt="http://schemas.openxmlformats.org/officeDocument/2006/docPropsVTypes">
  <TotalTime>216</TotalTime>
  <Words>1095</Words>
  <Application>Microsoft Office PowerPoint</Application>
  <PresentationFormat>Widescreen</PresentationFormat>
  <Paragraphs>120</Paragraphs>
  <Slides>19</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Arial</vt:lpstr>
      <vt:lpstr>Calibri</vt:lpstr>
      <vt:lpstr>FFDINWebProBold</vt:lpstr>
      <vt:lpstr>Fira Sans</vt:lpstr>
      <vt:lpstr>Lato Regular</vt:lpstr>
      <vt:lpstr>Trebuchet MS</vt:lpstr>
      <vt:lpstr>TrebuchetMS-Bold</vt:lpstr>
      <vt:lpstr>Twinkl</vt:lpstr>
      <vt:lpstr>Twinkl SemiBold</vt:lpstr>
      <vt:lpstr>Girlguiding_PowerPoint_Template_April (1)</vt:lpstr>
      <vt:lpstr>Guide UMA ideas</vt:lpstr>
      <vt:lpstr>Washing line of pride </vt:lpstr>
      <vt:lpstr>Washing line of pride continued </vt:lpstr>
      <vt:lpstr>Washing line of pride continued </vt:lpstr>
      <vt:lpstr>Against the Law</vt:lpstr>
      <vt:lpstr>Against the Law continued</vt:lpstr>
      <vt:lpstr>HELP</vt:lpstr>
      <vt:lpstr>Paper pilots</vt:lpstr>
      <vt:lpstr>No doubt</vt:lpstr>
      <vt:lpstr>Props to you UMA</vt:lpstr>
      <vt:lpstr>Stor-elay</vt:lpstr>
      <vt:lpstr>Stor-elay UMA </vt:lpstr>
      <vt:lpstr>Pass it on </vt:lpstr>
      <vt:lpstr>Surfs up</vt:lpstr>
      <vt:lpstr>Surfs up</vt:lpstr>
      <vt:lpstr>Bank or bust UMA </vt:lpstr>
      <vt:lpstr>Did you have …. 108 currencies </vt:lpstr>
      <vt:lpstr>Bank or bust </vt:lpstr>
      <vt:lpstr>Bank or bust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Guides</dc:title>
  <dc:creator>Lesley Marsh</dc:creator>
  <cp:lastModifiedBy>Lesley Marsh</cp:lastModifiedBy>
  <cp:revision>31</cp:revision>
  <dcterms:created xsi:type="dcterms:W3CDTF">2020-07-23T17:10:33Z</dcterms:created>
  <dcterms:modified xsi:type="dcterms:W3CDTF">2021-02-16T11:08:39Z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0x010100A9C92BF0D1859242B79CF4A12A90BA4A</vt:lpwstr>
  </property>
</Properties>
</file>