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8" r:id="rId2"/>
    <p:sldId id="295" r:id="rId3"/>
    <p:sldId id="296" r:id="rId4"/>
    <p:sldId id="298" r:id="rId5"/>
    <p:sldId id="297" r:id="rId6"/>
    <p:sldId id="299" r:id="rId7"/>
    <p:sldId id="30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E6F596-F08D-4EA7-98F6-61E4AEC04B4C}" v="5" dt="2021-02-19T09:59:08.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940" autoAdjust="0"/>
  </p:normalViewPr>
  <p:slideViewPr>
    <p:cSldViewPr snapToGrid="0">
      <p:cViewPr varScale="1">
        <p:scale>
          <a:sx n="49" d="100"/>
          <a:sy n="49" d="100"/>
        </p:scale>
        <p:origin x="13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 Rason" userId="05ba87c44c41ba80" providerId="LiveId" clId="{4BF9CEF9-7129-473C-B32A-D5A401A377E2}"/>
    <pc:docChg chg="undo custSel mod addSld delSld modSld sldOrd">
      <pc:chgData name="Fie Rason" userId="05ba87c44c41ba80" providerId="LiveId" clId="{4BF9CEF9-7129-473C-B32A-D5A401A377E2}" dt="2021-01-31T14:38:25.272" v="3583" actId="20577"/>
      <pc:docMkLst>
        <pc:docMk/>
      </pc:docMkLst>
      <pc:sldChg chg="addSp delSp modSp mod setBg modClrScheme delDesignElem chgLayout modNotesTx">
        <pc:chgData name="Fie Rason" userId="05ba87c44c41ba80" providerId="LiveId" clId="{4BF9CEF9-7129-473C-B32A-D5A401A377E2}" dt="2021-01-31T14:37:39.176" v="3378" actId="6549"/>
        <pc:sldMkLst>
          <pc:docMk/>
          <pc:sldMk cId="2149688229" sldId="288"/>
        </pc:sldMkLst>
        <pc:spChg chg="add mod ord">
          <ac:chgData name="Fie Rason" userId="05ba87c44c41ba80" providerId="LiveId" clId="{4BF9CEF9-7129-473C-B32A-D5A401A377E2}" dt="2021-01-31T14:37:39.176" v="3378" actId="6549"/>
          <ac:spMkLst>
            <pc:docMk/>
            <pc:sldMk cId="2149688229" sldId="288"/>
            <ac:spMk id="2" creationId="{1BF9F7CD-BAD0-4328-B0E4-D47FF4C55FC9}"/>
          </ac:spMkLst>
        </pc:spChg>
        <pc:spChg chg="mod ord">
          <ac:chgData name="Fie Rason" userId="05ba87c44c41ba80" providerId="LiveId" clId="{4BF9CEF9-7129-473C-B32A-D5A401A377E2}" dt="2021-01-31T14:08:39.721" v="750" actId="1076"/>
          <ac:spMkLst>
            <pc:docMk/>
            <pc:sldMk cId="2149688229" sldId="288"/>
            <ac:spMk id="8" creationId="{99045ECA-B888-4693-88C4-B0C84B9E1B0F}"/>
          </ac:spMkLst>
        </pc:spChg>
        <pc:spChg chg="add mod">
          <ac:chgData name="Fie Rason" userId="05ba87c44c41ba80" providerId="LiveId" clId="{4BF9CEF9-7129-473C-B32A-D5A401A377E2}" dt="2021-01-31T14:10:36.248" v="1270" actId="27636"/>
          <ac:spMkLst>
            <pc:docMk/>
            <pc:sldMk cId="2149688229" sldId="288"/>
            <ac:spMk id="9" creationId="{3E45C18C-E4E1-4984-9899-C459C038036A}"/>
          </ac:spMkLst>
        </pc:spChg>
        <pc:spChg chg="add del">
          <ac:chgData name="Fie Rason" userId="05ba87c44c41ba80" providerId="LiveId" clId="{4BF9CEF9-7129-473C-B32A-D5A401A377E2}" dt="2021-01-31T14:05:58.309" v="337" actId="26606"/>
          <ac:spMkLst>
            <pc:docMk/>
            <pc:sldMk cId="2149688229" sldId="288"/>
            <ac:spMk id="10" creationId="{FA69AAE0-49D5-4C8B-8BA2-55898C00E05E}"/>
          </ac:spMkLst>
        </pc:spChg>
        <pc:spChg chg="del">
          <ac:chgData name="Fie Rason" userId="05ba87c44c41ba80" providerId="LiveId" clId="{4BF9CEF9-7129-473C-B32A-D5A401A377E2}" dt="2021-01-31T14:04:48.247" v="320" actId="700"/>
          <ac:spMkLst>
            <pc:docMk/>
            <pc:sldMk cId="2149688229" sldId="288"/>
            <ac:spMk id="13" creationId="{7CA0DAA6-33B8-4A25-810D-2F4D816FB40E}"/>
          </ac:spMkLst>
        </pc:spChg>
        <pc:picChg chg="add mod">
          <ac:chgData name="Fie Rason" userId="05ba87c44c41ba80" providerId="LiveId" clId="{4BF9CEF9-7129-473C-B32A-D5A401A377E2}" dt="2021-01-31T14:36:49.887" v="3363" actId="14100"/>
          <ac:picMkLst>
            <pc:docMk/>
            <pc:sldMk cId="2149688229" sldId="288"/>
            <ac:picMk id="5" creationId="{DCBD751C-1355-400A-A0B6-8411CB1C860C}"/>
          </ac:picMkLst>
        </pc:picChg>
        <pc:picChg chg="mod ord">
          <ac:chgData name="Fie Rason" userId="05ba87c44c41ba80" providerId="LiveId" clId="{4BF9CEF9-7129-473C-B32A-D5A401A377E2}" dt="2021-01-31T14:05:58.309" v="337" actId="26606"/>
          <ac:picMkLst>
            <pc:docMk/>
            <pc:sldMk cId="2149688229" sldId="288"/>
            <ac:picMk id="6" creationId="{150FE5A5-7605-4BD1-A6DE-C7956295A707}"/>
          </ac:picMkLst>
        </pc:picChg>
      </pc:sldChg>
      <pc:sldChg chg="del">
        <pc:chgData name="Fie Rason" userId="05ba87c44c41ba80" providerId="LiveId" clId="{4BF9CEF9-7129-473C-B32A-D5A401A377E2}" dt="2021-01-31T13:58:39.634" v="0" actId="47"/>
        <pc:sldMkLst>
          <pc:docMk/>
          <pc:sldMk cId="1432734691" sldId="289"/>
        </pc:sldMkLst>
      </pc:sldChg>
      <pc:sldChg chg="del">
        <pc:chgData name="Fie Rason" userId="05ba87c44c41ba80" providerId="LiveId" clId="{4BF9CEF9-7129-473C-B32A-D5A401A377E2}" dt="2021-01-31T13:58:39.634" v="0" actId="47"/>
        <pc:sldMkLst>
          <pc:docMk/>
          <pc:sldMk cId="4098501540" sldId="290"/>
        </pc:sldMkLst>
      </pc:sldChg>
      <pc:sldChg chg="del">
        <pc:chgData name="Fie Rason" userId="05ba87c44c41ba80" providerId="LiveId" clId="{4BF9CEF9-7129-473C-B32A-D5A401A377E2}" dt="2021-01-31T13:58:39.634" v="0" actId="47"/>
        <pc:sldMkLst>
          <pc:docMk/>
          <pc:sldMk cId="3865999807" sldId="291"/>
        </pc:sldMkLst>
      </pc:sldChg>
      <pc:sldChg chg="del">
        <pc:chgData name="Fie Rason" userId="05ba87c44c41ba80" providerId="LiveId" clId="{4BF9CEF9-7129-473C-B32A-D5A401A377E2}" dt="2021-01-31T13:58:39.634" v="0" actId="47"/>
        <pc:sldMkLst>
          <pc:docMk/>
          <pc:sldMk cId="2838761368" sldId="292"/>
        </pc:sldMkLst>
      </pc:sldChg>
      <pc:sldChg chg="addSp delSp modSp del mod setBg modClrScheme delAnim modAnim delDesignElem chgLayout">
        <pc:chgData name="Fie Rason" userId="05ba87c44c41ba80" providerId="LiveId" clId="{4BF9CEF9-7129-473C-B32A-D5A401A377E2}" dt="2021-01-31T14:23:39.059" v="2436" actId="47"/>
        <pc:sldMkLst>
          <pc:docMk/>
          <pc:sldMk cId="187140189" sldId="293"/>
        </pc:sldMkLst>
        <pc:spChg chg="add del mod">
          <ac:chgData name="Fie Rason" userId="05ba87c44c41ba80" providerId="LiveId" clId="{4BF9CEF9-7129-473C-B32A-D5A401A377E2}" dt="2021-01-31T14:00:23.819" v="141" actId="478"/>
          <ac:spMkLst>
            <pc:docMk/>
            <pc:sldMk cId="187140189" sldId="293"/>
            <ac:spMk id="3" creationId="{D181F61D-7EAE-4D53-8282-FC085B9DB834}"/>
          </ac:spMkLst>
        </pc:spChg>
        <pc:spChg chg="add del mod">
          <ac:chgData name="Fie Rason" userId="05ba87c44c41ba80" providerId="LiveId" clId="{4BF9CEF9-7129-473C-B32A-D5A401A377E2}" dt="2021-01-31T14:04:35.346" v="319" actId="478"/>
          <ac:spMkLst>
            <pc:docMk/>
            <pc:sldMk cId="187140189" sldId="293"/>
            <ac:spMk id="4" creationId="{22691054-65AB-4BD5-9DE8-7ECC1B90645B}"/>
          </ac:spMkLst>
        </pc:spChg>
        <pc:spChg chg="add mod">
          <ac:chgData name="Fie Rason" userId="05ba87c44c41ba80" providerId="LiveId" clId="{4BF9CEF9-7129-473C-B32A-D5A401A377E2}" dt="2021-01-31T14:02:04.653" v="273" actId="6549"/>
          <ac:spMkLst>
            <pc:docMk/>
            <pc:sldMk cId="187140189" sldId="293"/>
            <ac:spMk id="5" creationId="{11012822-C42E-4235-9B8F-8F27F3156316}"/>
          </ac:spMkLst>
        </pc:spChg>
        <pc:spChg chg="del mod">
          <ac:chgData name="Fie Rason" userId="05ba87c44c41ba80" providerId="LiveId" clId="{4BF9CEF9-7129-473C-B32A-D5A401A377E2}" dt="2021-01-31T14:03:55.363" v="291" actId="478"/>
          <ac:spMkLst>
            <pc:docMk/>
            <pc:sldMk cId="187140189" sldId="293"/>
            <ac:spMk id="7" creationId="{BA652E6D-A056-4B80-8199-051DCF50C676}"/>
          </ac:spMkLst>
        </pc:spChg>
        <pc:spChg chg="del mod ord">
          <ac:chgData name="Fie Rason" userId="05ba87c44c41ba80" providerId="LiveId" clId="{4BF9CEF9-7129-473C-B32A-D5A401A377E2}" dt="2021-01-31T14:04:14.727" v="294" actId="478"/>
          <ac:spMkLst>
            <pc:docMk/>
            <pc:sldMk cId="187140189" sldId="293"/>
            <ac:spMk id="8" creationId="{99045ECA-B888-4693-88C4-B0C84B9E1B0F}"/>
          </ac:spMkLst>
        </pc:spChg>
        <pc:spChg chg="add mod ord">
          <ac:chgData name="Fie Rason" userId="05ba87c44c41ba80" providerId="LiveId" clId="{4BF9CEF9-7129-473C-B32A-D5A401A377E2}" dt="2021-01-31T14:14:30.436" v="1515" actId="2711"/>
          <ac:spMkLst>
            <pc:docMk/>
            <pc:sldMk cId="187140189" sldId="293"/>
            <ac:spMk id="11" creationId="{C9CB9CBB-0738-4D48-981B-8C1E8FAEFA28}"/>
          </ac:spMkLst>
        </pc:spChg>
        <pc:spChg chg="add mod ord">
          <ac:chgData name="Fie Rason" userId="05ba87c44c41ba80" providerId="LiveId" clId="{4BF9CEF9-7129-473C-B32A-D5A401A377E2}" dt="2021-01-31T14:16:56.996" v="1623" actId="14100"/>
          <ac:spMkLst>
            <pc:docMk/>
            <pc:sldMk cId="187140189" sldId="293"/>
            <ac:spMk id="12" creationId="{AA7AE1BB-622F-49E7-8E41-DE55F122812D}"/>
          </ac:spMkLst>
        </pc:spChg>
        <pc:spChg chg="del">
          <ac:chgData name="Fie Rason" userId="05ba87c44c41ba80" providerId="LiveId" clId="{4BF9CEF9-7129-473C-B32A-D5A401A377E2}" dt="2021-01-31T14:03:44.931" v="278" actId="700"/>
          <ac:spMkLst>
            <pc:docMk/>
            <pc:sldMk cId="187140189" sldId="293"/>
            <ac:spMk id="13" creationId="{7CA0DAA6-33B8-4A25-810D-2F4D816FB40E}"/>
          </ac:spMkLst>
        </pc:spChg>
        <pc:spChg chg="add mod">
          <ac:chgData name="Fie Rason" userId="05ba87c44c41ba80" providerId="LiveId" clId="{4BF9CEF9-7129-473C-B32A-D5A401A377E2}" dt="2021-01-31T14:14:37.519" v="1526" actId="20577"/>
          <ac:spMkLst>
            <pc:docMk/>
            <pc:sldMk cId="187140189" sldId="293"/>
            <ac:spMk id="15" creationId="{D6BA7A5D-0204-4859-A7F6-C3C821E213E9}"/>
          </ac:spMkLst>
        </pc:spChg>
        <pc:picChg chg="del">
          <ac:chgData name="Fie Rason" userId="05ba87c44c41ba80" providerId="LiveId" clId="{4BF9CEF9-7129-473C-B32A-D5A401A377E2}" dt="2021-01-31T13:59:43.259" v="116" actId="478"/>
          <ac:picMkLst>
            <pc:docMk/>
            <pc:sldMk cId="187140189" sldId="293"/>
            <ac:picMk id="6" creationId="{150FE5A5-7605-4BD1-A6DE-C7956295A707}"/>
          </ac:picMkLst>
        </pc:picChg>
        <pc:picChg chg="del mod">
          <ac:chgData name="Fie Rason" userId="05ba87c44c41ba80" providerId="LiveId" clId="{4BF9CEF9-7129-473C-B32A-D5A401A377E2}" dt="2021-01-31T14:00:25.091" v="142" actId="478"/>
          <ac:picMkLst>
            <pc:docMk/>
            <pc:sldMk cId="187140189" sldId="293"/>
            <ac:picMk id="9" creationId="{52D7F5ED-0B9F-49FB-9A5A-6122BEEDA4C2}"/>
          </ac:picMkLst>
        </pc:picChg>
        <pc:picChg chg="del">
          <ac:chgData name="Fie Rason" userId="05ba87c44c41ba80" providerId="LiveId" clId="{4BF9CEF9-7129-473C-B32A-D5A401A377E2}" dt="2021-01-31T13:59:52.746" v="119" actId="478"/>
          <ac:picMkLst>
            <pc:docMk/>
            <pc:sldMk cId="187140189" sldId="293"/>
            <ac:picMk id="10" creationId="{C5001241-1D68-4639-9CD0-DBCAC82AF7B2}"/>
          </ac:picMkLst>
        </pc:picChg>
        <pc:picChg chg="add mod">
          <ac:chgData name="Fie Rason" userId="05ba87c44c41ba80" providerId="LiveId" clId="{4BF9CEF9-7129-473C-B32A-D5A401A377E2}" dt="2021-01-31T14:14:13.433" v="1511" actId="1076"/>
          <ac:picMkLst>
            <pc:docMk/>
            <pc:sldMk cId="187140189" sldId="293"/>
            <ac:picMk id="17" creationId="{181808FF-F900-4CB4-9062-3CF848B91AD2}"/>
          </ac:picMkLst>
        </pc:picChg>
      </pc:sldChg>
      <pc:sldChg chg="new del">
        <pc:chgData name="Fie Rason" userId="05ba87c44c41ba80" providerId="LiveId" clId="{4BF9CEF9-7129-473C-B32A-D5A401A377E2}" dt="2021-01-31T14:25:23.360" v="2575" actId="47"/>
        <pc:sldMkLst>
          <pc:docMk/>
          <pc:sldMk cId="2609897720" sldId="294"/>
        </pc:sldMkLst>
      </pc:sldChg>
      <pc:sldChg chg="addSp delSp modSp new mod setBg">
        <pc:chgData name="Fie Rason" userId="05ba87c44c41ba80" providerId="LiveId" clId="{4BF9CEF9-7129-473C-B32A-D5A401A377E2}" dt="2021-01-31T14:12:18.359" v="1498" actId="26606"/>
        <pc:sldMkLst>
          <pc:docMk/>
          <pc:sldMk cId="2185692525" sldId="295"/>
        </pc:sldMkLst>
        <pc:spChg chg="del">
          <ac:chgData name="Fie Rason" userId="05ba87c44c41ba80" providerId="LiveId" clId="{4BF9CEF9-7129-473C-B32A-D5A401A377E2}" dt="2021-01-31T14:11:56.487" v="1493" actId="478"/>
          <ac:spMkLst>
            <pc:docMk/>
            <pc:sldMk cId="2185692525" sldId="295"/>
            <ac:spMk id="2" creationId="{7ACC88A2-5ACC-429F-BD73-4AF30D14BA1F}"/>
          </ac:spMkLst>
        </pc:spChg>
        <pc:spChg chg="del">
          <ac:chgData name="Fie Rason" userId="05ba87c44c41ba80" providerId="LiveId" clId="{4BF9CEF9-7129-473C-B32A-D5A401A377E2}" dt="2021-01-31T14:11:52.651" v="1492"/>
          <ac:spMkLst>
            <pc:docMk/>
            <pc:sldMk cId="2185692525" sldId="295"/>
            <ac:spMk id="3" creationId="{68D9CE5E-363C-43BD-ADE9-7337CB12C679}"/>
          </ac:spMkLst>
        </pc:spChg>
        <pc:spChg chg="add del">
          <ac:chgData name="Fie Rason" userId="05ba87c44c41ba80" providerId="LiveId" clId="{4BF9CEF9-7129-473C-B32A-D5A401A377E2}" dt="2021-01-31T14:12:18.359" v="1498" actId="26606"/>
          <ac:spMkLst>
            <pc:docMk/>
            <pc:sldMk cId="2185692525" sldId="295"/>
            <ac:spMk id="73" creationId="{2B1D4F77-A17C-43D7-B7FA-545148E4E93D}"/>
          </ac:spMkLst>
        </pc:spChg>
        <pc:spChg chg="add">
          <ac:chgData name="Fie Rason" userId="05ba87c44c41ba80" providerId="LiveId" clId="{4BF9CEF9-7129-473C-B32A-D5A401A377E2}" dt="2021-01-31T14:12:18.359" v="1498" actId="26606"/>
          <ac:spMkLst>
            <pc:docMk/>
            <pc:sldMk cId="2185692525" sldId="295"/>
            <ac:spMk id="135" creationId="{42A4FC2C-047E-45A5-965D-8E1E3BF09BC6}"/>
          </ac:spMkLst>
        </pc:spChg>
        <pc:spChg chg="add del">
          <ac:chgData name="Fie Rason" userId="05ba87c44c41ba80" providerId="LiveId" clId="{4BF9CEF9-7129-473C-B32A-D5A401A377E2}" dt="2021-01-31T14:12:10.260" v="1497" actId="478"/>
          <ac:spMkLst>
            <pc:docMk/>
            <pc:sldMk cId="2185692525" sldId="295"/>
            <ac:spMk id="1030" creationId="{9C26EDB2-B5DD-46C4-BCDD-1217C62E5BE8}"/>
          </ac:spMkLst>
        </pc:spChg>
        <pc:picChg chg="add del mod">
          <ac:chgData name="Fie Rason" userId="05ba87c44c41ba80" providerId="LiveId" clId="{4BF9CEF9-7129-473C-B32A-D5A401A377E2}" dt="2021-01-31T14:12:18.359" v="1498" actId="26606"/>
          <ac:picMkLst>
            <pc:docMk/>
            <pc:sldMk cId="2185692525" sldId="295"/>
            <ac:picMk id="1026" creationId="{01A9D4CF-9CDD-48E6-B450-1222A4695078}"/>
          </ac:picMkLst>
        </pc:picChg>
      </pc:sldChg>
      <pc:sldChg chg="del">
        <pc:chgData name="Fie Rason" userId="05ba87c44c41ba80" providerId="LiveId" clId="{4BF9CEF9-7129-473C-B32A-D5A401A377E2}" dt="2021-01-31T13:58:39.634" v="0" actId="47"/>
        <pc:sldMkLst>
          <pc:docMk/>
          <pc:sldMk cId="3696971390" sldId="295"/>
        </pc:sldMkLst>
      </pc:sldChg>
      <pc:sldChg chg="addSp delSp modSp add mod">
        <pc:chgData name="Fie Rason" userId="05ba87c44c41ba80" providerId="LiveId" clId="{4BF9CEF9-7129-473C-B32A-D5A401A377E2}" dt="2021-01-31T14:13:20.063" v="1506" actId="14100"/>
        <pc:sldMkLst>
          <pc:docMk/>
          <pc:sldMk cId="1116713615" sldId="296"/>
        </pc:sldMkLst>
        <pc:spChg chg="add del">
          <ac:chgData name="Fie Rason" userId="05ba87c44c41ba80" providerId="LiveId" clId="{4BF9CEF9-7129-473C-B32A-D5A401A377E2}" dt="2021-01-31T14:13:12.177" v="1503" actId="26606"/>
          <ac:spMkLst>
            <pc:docMk/>
            <pc:sldMk cId="1116713615" sldId="296"/>
            <ac:spMk id="76" creationId="{42A4FC2C-047E-45A5-965D-8E1E3BF09BC6}"/>
          </ac:spMkLst>
        </pc:spChg>
        <pc:spChg chg="add del">
          <ac:chgData name="Fie Rason" userId="05ba87c44c41ba80" providerId="LiveId" clId="{4BF9CEF9-7129-473C-B32A-D5A401A377E2}" dt="2021-01-31T14:13:12.177" v="1504" actId="26606"/>
          <ac:spMkLst>
            <pc:docMk/>
            <pc:sldMk cId="1116713615" sldId="296"/>
            <ac:spMk id="135" creationId="{42A4FC2C-047E-45A5-965D-8E1E3BF09BC6}"/>
          </ac:spMkLst>
        </pc:spChg>
        <pc:picChg chg="add mod">
          <ac:chgData name="Fie Rason" userId="05ba87c44c41ba80" providerId="LiveId" clId="{4BF9CEF9-7129-473C-B32A-D5A401A377E2}" dt="2021-01-31T14:13:20.063" v="1506" actId="14100"/>
          <ac:picMkLst>
            <pc:docMk/>
            <pc:sldMk cId="1116713615" sldId="296"/>
            <ac:picMk id="2" creationId="{ED93FD7D-0C83-4971-AD07-B6021DB616DA}"/>
          </ac:picMkLst>
        </pc:picChg>
        <pc:picChg chg="del">
          <ac:chgData name="Fie Rason" userId="05ba87c44c41ba80" providerId="LiveId" clId="{4BF9CEF9-7129-473C-B32A-D5A401A377E2}" dt="2021-01-31T14:12:55.672" v="1501" actId="478"/>
          <ac:picMkLst>
            <pc:docMk/>
            <pc:sldMk cId="1116713615" sldId="296"/>
            <ac:picMk id="1026" creationId="{01A9D4CF-9CDD-48E6-B450-1222A4695078}"/>
          </ac:picMkLst>
        </pc:picChg>
      </pc:sldChg>
      <pc:sldChg chg="addSp delSp modSp add mod modNotesTx">
        <pc:chgData name="Fie Rason" userId="05ba87c44c41ba80" providerId="LiveId" clId="{4BF9CEF9-7129-473C-B32A-D5A401A377E2}" dt="2021-01-31T14:38:25.272" v="3583" actId="20577"/>
        <pc:sldMkLst>
          <pc:docMk/>
          <pc:sldMk cId="1589611866" sldId="297"/>
        </pc:sldMkLst>
        <pc:spChg chg="add mod">
          <ac:chgData name="Fie Rason" userId="05ba87c44c41ba80" providerId="LiveId" clId="{4BF9CEF9-7129-473C-B32A-D5A401A377E2}" dt="2021-01-31T14:20:12.436" v="2161" actId="255"/>
          <ac:spMkLst>
            <pc:docMk/>
            <pc:sldMk cId="1589611866" sldId="297"/>
            <ac:spMk id="2" creationId="{FB880468-3968-4465-AE1A-B6ED7D1627D8}"/>
          </ac:spMkLst>
        </pc:spChg>
        <pc:spChg chg="mod">
          <ac:chgData name="Fie Rason" userId="05ba87c44c41ba80" providerId="LiveId" clId="{4BF9CEF9-7129-473C-B32A-D5A401A377E2}" dt="2021-01-31T14:23:20.303" v="2433" actId="1076"/>
          <ac:spMkLst>
            <pc:docMk/>
            <pc:sldMk cId="1589611866" sldId="297"/>
            <ac:spMk id="5" creationId="{11012822-C42E-4235-9B8F-8F27F3156316}"/>
          </ac:spMkLst>
        </pc:spChg>
        <pc:spChg chg="mod">
          <ac:chgData name="Fie Rason" userId="05ba87c44c41ba80" providerId="LiveId" clId="{4BF9CEF9-7129-473C-B32A-D5A401A377E2}" dt="2021-01-31T14:15:33.725" v="1583" actId="20577"/>
          <ac:spMkLst>
            <pc:docMk/>
            <pc:sldMk cId="1589611866" sldId="297"/>
            <ac:spMk id="11" creationId="{C9CB9CBB-0738-4D48-981B-8C1E8FAEFA28}"/>
          </ac:spMkLst>
        </pc:spChg>
        <pc:spChg chg="mod">
          <ac:chgData name="Fie Rason" userId="05ba87c44c41ba80" providerId="LiveId" clId="{4BF9CEF9-7129-473C-B32A-D5A401A377E2}" dt="2021-01-31T14:26:20.816" v="2610" actId="20577"/>
          <ac:spMkLst>
            <pc:docMk/>
            <pc:sldMk cId="1589611866" sldId="297"/>
            <ac:spMk id="12" creationId="{AA7AE1BB-622F-49E7-8E41-DE55F122812D}"/>
          </ac:spMkLst>
        </pc:spChg>
        <pc:spChg chg="add mod">
          <ac:chgData name="Fie Rason" userId="05ba87c44c41ba80" providerId="LiveId" clId="{4BF9CEF9-7129-473C-B32A-D5A401A377E2}" dt="2021-01-31T14:20:01.849" v="2159" actId="14100"/>
          <ac:spMkLst>
            <pc:docMk/>
            <pc:sldMk cId="1589611866" sldId="297"/>
            <ac:spMk id="13" creationId="{75F7FE75-1013-4F1F-BCDF-0EEB521C8A88}"/>
          </ac:spMkLst>
        </pc:spChg>
        <pc:spChg chg="del mod">
          <ac:chgData name="Fie Rason" userId="05ba87c44c41ba80" providerId="LiveId" clId="{4BF9CEF9-7129-473C-B32A-D5A401A377E2}" dt="2021-01-31T14:15:39.032" v="1609"/>
          <ac:spMkLst>
            <pc:docMk/>
            <pc:sldMk cId="1589611866" sldId="297"/>
            <ac:spMk id="15" creationId="{D6BA7A5D-0204-4859-A7F6-C3C821E213E9}"/>
          </ac:spMkLst>
        </pc:spChg>
        <pc:picChg chg="add mod">
          <ac:chgData name="Fie Rason" userId="05ba87c44c41ba80" providerId="LiveId" clId="{4BF9CEF9-7129-473C-B32A-D5A401A377E2}" dt="2021-01-31T14:22:50.254" v="2403" actId="1076"/>
          <ac:picMkLst>
            <pc:docMk/>
            <pc:sldMk cId="1589611866" sldId="297"/>
            <ac:picMk id="4" creationId="{DA4E0F53-6F6B-4007-8BFE-B088267E00B4}"/>
          </ac:picMkLst>
        </pc:picChg>
        <pc:picChg chg="add del mod">
          <ac:chgData name="Fie Rason" userId="05ba87c44c41ba80" providerId="LiveId" clId="{4BF9CEF9-7129-473C-B32A-D5A401A377E2}" dt="2021-01-31T14:16:37.858" v="1618" actId="478"/>
          <ac:picMkLst>
            <pc:docMk/>
            <pc:sldMk cId="1589611866" sldId="297"/>
            <ac:picMk id="8" creationId="{4814F341-0C39-47D8-AD53-5FD7223CB7A0}"/>
          </ac:picMkLst>
        </pc:picChg>
        <pc:picChg chg="add del mod">
          <ac:chgData name="Fie Rason" userId="05ba87c44c41ba80" providerId="LiveId" clId="{4BF9CEF9-7129-473C-B32A-D5A401A377E2}" dt="2021-01-31T14:16:20.405" v="1613" actId="478"/>
          <ac:picMkLst>
            <pc:docMk/>
            <pc:sldMk cId="1589611866" sldId="297"/>
            <ac:picMk id="9" creationId="{E0666FDC-461C-4959-AA9A-425075EC144B}"/>
          </ac:picMkLst>
        </pc:picChg>
        <pc:picChg chg="add del mod">
          <ac:chgData name="Fie Rason" userId="05ba87c44c41ba80" providerId="LiveId" clId="{4BF9CEF9-7129-473C-B32A-D5A401A377E2}" dt="2021-01-31T14:16:35.798" v="1617" actId="478"/>
          <ac:picMkLst>
            <pc:docMk/>
            <pc:sldMk cId="1589611866" sldId="297"/>
            <ac:picMk id="10" creationId="{010AE80C-AD0C-49E3-A491-8F58AA497A7F}"/>
          </ac:picMkLst>
        </pc:picChg>
        <pc:picChg chg="add mod">
          <ac:chgData name="Fie Rason" userId="05ba87c44c41ba80" providerId="LiveId" clId="{4BF9CEF9-7129-473C-B32A-D5A401A377E2}" dt="2021-01-31T14:16:46.312" v="1621" actId="14100"/>
          <ac:picMkLst>
            <pc:docMk/>
            <pc:sldMk cId="1589611866" sldId="297"/>
            <ac:picMk id="2050" creationId="{FFDEB464-B0BB-47EF-90B2-1301106CF2F3}"/>
          </ac:picMkLst>
        </pc:picChg>
        <pc:picChg chg="add mod">
          <ac:chgData name="Fie Rason" userId="05ba87c44c41ba80" providerId="LiveId" clId="{4BF9CEF9-7129-473C-B32A-D5A401A377E2}" dt="2021-01-31T14:19:52.934" v="2135" actId="1076"/>
          <ac:picMkLst>
            <pc:docMk/>
            <pc:sldMk cId="1589611866" sldId="297"/>
            <ac:picMk id="2052" creationId="{BDB6E131-050C-465F-AEAA-7583F176372B}"/>
          </ac:picMkLst>
        </pc:picChg>
      </pc:sldChg>
      <pc:sldChg chg="del">
        <pc:chgData name="Fie Rason" userId="05ba87c44c41ba80" providerId="LiveId" clId="{4BF9CEF9-7129-473C-B32A-D5A401A377E2}" dt="2021-01-31T13:58:39.634" v="0" actId="47"/>
        <pc:sldMkLst>
          <pc:docMk/>
          <pc:sldMk cId="2898153568" sldId="297"/>
        </pc:sldMkLst>
      </pc:sldChg>
      <pc:sldChg chg="addSp delSp modSp add mod ord modNotesTx">
        <pc:chgData name="Fie Rason" userId="05ba87c44c41ba80" providerId="LiveId" clId="{4BF9CEF9-7129-473C-B32A-D5A401A377E2}" dt="2021-01-31T14:38:09.883" v="3514" actId="20577"/>
        <pc:sldMkLst>
          <pc:docMk/>
          <pc:sldMk cId="1445189828" sldId="298"/>
        </pc:sldMkLst>
        <pc:spChg chg="del mod">
          <ac:chgData name="Fie Rason" userId="05ba87c44c41ba80" providerId="LiveId" clId="{4BF9CEF9-7129-473C-B32A-D5A401A377E2}" dt="2021-01-31T14:25:09.871" v="2574" actId="478"/>
          <ac:spMkLst>
            <pc:docMk/>
            <pc:sldMk cId="1445189828" sldId="298"/>
            <ac:spMk id="2" creationId="{FB880468-3968-4465-AE1A-B6ED7D1627D8}"/>
          </ac:spMkLst>
        </pc:spChg>
        <pc:spChg chg="add del mod">
          <ac:chgData name="Fie Rason" userId="05ba87c44c41ba80" providerId="LiveId" clId="{4BF9CEF9-7129-473C-B32A-D5A401A377E2}" dt="2021-01-31T14:24:23.499" v="2524" actId="478"/>
          <ac:spMkLst>
            <pc:docMk/>
            <pc:sldMk cId="1445189828" sldId="298"/>
            <ac:spMk id="3" creationId="{1A452EC9-CED8-4999-BD2D-02754C8FF0AF}"/>
          </ac:spMkLst>
        </pc:spChg>
        <pc:spChg chg="mod">
          <ac:chgData name="Fie Rason" userId="05ba87c44c41ba80" providerId="LiveId" clId="{4BF9CEF9-7129-473C-B32A-D5A401A377E2}" dt="2021-01-31T14:24:15.090" v="2520" actId="20577"/>
          <ac:spMkLst>
            <pc:docMk/>
            <pc:sldMk cId="1445189828" sldId="298"/>
            <ac:spMk id="5" creationId="{11012822-C42E-4235-9B8F-8F27F3156316}"/>
          </ac:spMkLst>
        </pc:spChg>
        <pc:spChg chg="add mod">
          <ac:chgData name="Fie Rason" userId="05ba87c44c41ba80" providerId="LiveId" clId="{4BF9CEF9-7129-473C-B32A-D5A401A377E2}" dt="2021-01-31T14:36:23.877" v="3346" actId="2711"/>
          <ac:spMkLst>
            <pc:docMk/>
            <pc:sldMk cId="1445189828" sldId="298"/>
            <ac:spMk id="6" creationId="{9334DB46-3635-450C-8EE1-3EE35480F3D3}"/>
          </ac:spMkLst>
        </pc:spChg>
        <pc:spChg chg="mod">
          <ac:chgData name="Fie Rason" userId="05ba87c44c41ba80" providerId="LiveId" clId="{4BF9CEF9-7129-473C-B32A-D5A401A377E2}" dt="2021-01-31T14:23:55.387" v="2471" actId="6549"/>
          <ac:spMkLst>
            <pc:docMk/>
            <pc:sldMk cId="1445189828" sldId="298"/>
            <ac:spMk id="11" creationId="{C9CB9CBB-0738-4D48-981B-8C1E8FAEFA28}"/>
          </ac:spMkLst>
        </pc:spChg>
        <pc:spChg chg="mod">
          <ac:chgData name="Fie Rason" userId="05ba87c44c41ba80" providerId="LiveId" clId="{4BF9CEF9-7129-473C-B32A-D5A401A377E2}" dt="2021-01-31T14:24:09.915" v="2517" actId="20577"/>
          <ac:spMkLst>
            <pc:docMk/>
            <pc:sldMk cId="1445189828" sldId="298"/>
            <ac:spMk id="12" creationId="{AA7AE1BB-622F-49E7-8E41-DE55F122812D}"/>
          </ac:spMkLst>
        </pc:spChg>
        <pc:spChg chg="del mod">
          <ac:chgData name="Fie Rason" userId="05ba87c44c41ba80" providerId="LiveId" clId="{4BF9CEF9-7129-473C-B32A-D5A401A377E2}" dt="2021-01-31T14:24:52.467" v="2552" actId="478"/>
          <ac:spMkLst>
            <pc:docMk/>
            <pc:sldMk cId="1445189828" sldId="298"/>
            <ac:spMk id="13" creationId="{75F7FE75-1013-4F1F-BCDF-0EEB521C8A88}"/>
          </ac:spMkLst>
        </pc:spChg>
        <pc:picChg chg="del">
          <ac:chgData name="Fie Rason" userId="05ba87c44c41ba80" providerId="LiveId" clId="{4BF9CEF9-7129-473C-B32A-D5A401A377E2}" dt="2021-01-31T14:24:12.025" v="2518" actId="478"/>
          <ac:picMkLst>
            <pc:docMk/>
            <pc:sldMk cId="1445189828" sldId="298"/>
            <ac:picMk id="4" creationId="{DA4E0F53-6F6B-4007-8BFE-B088267E00B4}"/>
          </ac:picMkLst>
        </pc:picChg>
        <pc:picChg chg="del">
          <ac:chgData name="Fie Rason" userId="05ba87c44c41ba80" providerId="LiveId" clId="{4BF9CEF9-7129-473C-B32A-D5A401A377E2}" dt="2021-01-31T14:24:20.045" v="2522" actId="478"/>
          <ac:picMkLst>
            <pc:docMk/>
            <pc:sldMk cId="1445189828" sldId="298"/>
            <ac:picMk id="2050" creationId="{FFDEB464-B0BB-47EF-90B2-1301106CF2F3}"/>
          </ac:picMkLst>
        </pc:picChg>
        <pc:picChg chg="del">
          <ac:chgData name="Fie Rason" userId="05ba87c44c41ba80" providerId="LiveId" clId="{4BF9CEF9-7129-473C-B32A-D5A401A377E2}" dt="2021-01-31T14:24:18.045" v="2521" actId="478"/>
          <ac:picMkLst>
            <pc:docMk/>
            <pc:sldMk cId="1445189828" sldId="298"/>
            <ac:picMk id="2052" creationId="{BDB6E131-050C-465F-AEAA-7583F176372B}"/>
          </ac:picMkLst>
        </pc:picChg>
      </pc:sldChg>
      <pc:sldChg chg="addSp delSp modSp add mod">
        <pc:chgData name="Fie Rason" userId="05ba87c44c41ba80" providerId="LiveId" clId="{4BF9CEF9-7129-473C-B32A-D5A401A377E2}" dt="2021-01-31T14:36:07.855" v="3343" actId="1076"/>
        <pc:sldMkLst>
          <pc:docMk/>
          <pc:sldMk cId="375330300" sldId="299"/>
        </pc:sldMkLst>
        <pc:spChg chg="del">
          <ac:chgData name="Fie Rason" userId="05ba87c44c41ba80" providerId="LiveId" clId="{4BF9CEF9-7129-473C-B32A-D5A401A377E2}" dt="2021-01-31T14:26:11.794" v="2608" actId="478"/>
          <ac:spMkLst>
            <pc:docMk/>
            <pc:sldMk cId="375330300" sldId="299"/>
            <ac:spMk id="2" creationId="{FB880468-3968-4465-AE1A-B6ED7D1627D8}"/>
          </ac:spMkLst>
        </pc:spChg>
        <pc:spChg chg="add del mod">
          <ac:chgData name="Fie Rason" userId="05ba87c44c41ba80" providerId="LiveId" clId="{4BF9CEF9-7129-473C-B32A-D5A401A377E2}" dt="2021-01-31T14:26:04.104" v="2605" actId="478"/>
          <ac:spMkLst>
            <pc:docMk/>
            <pc:sldMk cId="375330300" sldId="299"/>
            <ac:spMk id="6" creationId="{C5328A5C-439E-4601-B69A-97DB943BC584}"/>
          </ac:spMkLst>
        </pc:spChg>
        <pc:spChg chg="mod">
          <ac:chgData name="Fie Rason" userId="05ba87c44c41ba80" providerId="LiveId" clId="{4BF9CEF9-7129-473C-B32A-D5A401A377E2}" dt="2021-01-31T14:25:32.324" v="2600" actId="6549"/>
          <ac:spMkLst>
            <pc:docMk/>
            <pc:sldMk cId="375330300" sldId="299"/>
            <ac:spMk id="11" creationId="{C9CB9CBB-0738-4D48-981B-8C1E8FAEFA28}"/>
          </ac:spMkLst>
        </pc:spChg>
        <pc:spChg chg="mod">
          <ac:chgData name="Fie Rason" userId="05ba87c44c41ba80" providerId="LiveId" clId="{4BF9CEF9-7129-473C-B32A-D5A401A377E2}" dt="2021-01-31T14:36:03.278" v="3342" actId="20577"/>
          <ac:spMkLst>
            <pc:docMk/>
            <pc:sldMk cId="375330300" sldId="299"/>
            <ac:spMk id="12" creationId="{AA7AE1BB-622F-49E7-8E41-DE55F122812D}"/>
          </ac:spMkLst>
        </pc:spChg>
        <pc:spChg chg="del">
          <ac:chgData name="Fie Rason" userId="05ba87c44c41ba80" providerId="LiveId" clId="{4BF9CEF9-7129-473C-B32A-D5A401A377E2}" dt="2021-01-31T14:26:07.548" v="2606" actId="478"/>
          <ac:spMkLst>
            <pc:docMk/>
            <pc:sldMk cId="375330300" sldId="299"/>
            <ac:spMk id="13" creationId="{75F7FE75-1013-4F1F-BCDF-0EEB521C8A88}"/>
          </ac:spMkLst>
        </pc:spChg>
        <pc:picChg chg="add mod">
          <ac:chgData name="Fie Rason" userId="05ba87c44c41ba80" providerId="LiveId" clId="{4BF9CEF9-7129-473C-B32A-D5A401A377E2}" dt="2021-01-31T14:26:01.779" v="2604" actId="1076"/>
          <ac:picMkLst>
            <pc:docMk/>
            <pc:sldMk cId="375330300" sldId="299"/>
            <ac:picMk id="3" creationId="{CE17290F-EC54-4990-B8E1-D849BB794C9C}"/>
          </ac:picMkLst>
        </pc:picChg>
        <pc:picChg chg="del">
          <ac:chgData name="Fie Rason" userId="05ba87c44c41ba80" providerId="LiveId" clId="{4BF9CEF9-7129-473C-B32A-D5A401A377E2}" dt="2021-01-31T14:33:29.933" v="3261" actId="478"/>
          <ac:picMkLst>
            <pc:docMk/>
            <pc:sldMk cId="375330300" sldId="299"/>
            <ac:picMk id="4" creationId="{DA4E0F53-6F6B-4007-8BFE-B088267E00B4}"/>
          </ac:picMkLst>
        </pc:picChg>
        <pc:picChg chg="del mod">
          <ac:chgData name="Fie Rason" userId="05ba87c44c41ba80" providerId="LiveId" clId="{4BF9CEF9-7129-473C-B32A-D5A401A377E2}" dt="2021-01-31T14:25:58.093" v="2603" actId="478"/>
          <ac:picMkLst>
            <pc:docMk/>
            <pc:sldMk cId="375330300" sldId="299"/>
            <ac:picMk id="2050" creationId="{FFDEB464-B0BB-47EF-90B2-1301106CF2F3}"/>
          </ac:picMkLst>
        </pc:picChg>
        <pc:picChg chg="del">
          <ac:chgData name="Fie Rason" userId="05ba87c44c41ba80" providerId="LiveId" clId="{4BF9CEF9-7129-473C-B32A-D5A401A377E2}" dt="2021-01-31T14:26:08.777" v="2607" actId="478"/>
          <ac:picMkLst>
            <pc:docMk/>
            <pc:sldMk cId="375330300" sldId="299"/>
            <ac:picMk id="2052" creationId="{BDB6E131-050C-465F-AEAA-7583F176372B}"/>
          </ac:picMkLst>
        </pc:picChg>
        <pc:picChg chg="add mod">
          <ac:chgData name="Fie Rason" userId="05ba87c44c41ba80" providerId="LiveId" clId="{4BF9CEF9-7129-473C-B32A-D5A401A377E2}" dt="2021-01-31T14:36:07.855" v="3343" actId="1076"/>
          <ac:picMkLst>
            <pc:docMk/>
            <pc:sldMk cId="375330300" sldId="299"/>
            <ac:picMk id="4098" creationId="{FA28718E-F8E4-453B-B63B-0D119CAAB3D1}"/>
          </ac:picMkLst>
        </pc:picChg>
      </pc:sldChg>
      <pc:sldChg chg="addSp delSp modSp add mod">
        <pc:chgData name="Fie Rason" userId="05ba87c44c41ba80" providerId="LiveId" clId="{4BF9CEF9-7129-473C-B32A-D5A401A377E2}" dt="2021-01-31T14:33:25.457" v="3260" actId="1076"/>
        <pc:sldMkLst>
          <pc:docMk/>
          <pc:sldMk cId="1569620953" sldId="300"/>
        </pc:sldMkLst>
        <pc:spChg chg="mod">
          <ac:chgData name="Fie Rason" userId="05ba87c44c41ba80" providerId="LiveId" clId="{4BF9CEF9-7129-473C-B32A-D5A401A377E2}" dt="2021-01-31T14:30:41.305" v="2995" actId="20577"/>
          <ac:spMkLst>
            <pc:docMk/>
            <pc:sldMk cId="1569620953" sldId="300"/>
            <ac:spMk id="5" creationId="{11012822-C42E-4235-9B8F-8F27F3156316}"/>
          </ac:spMkLst>
        </pc:spChg>
        <pc:spChg chg="mod">
          <ac:chgData name="Fie Rason" userId="05ba87c44c41ba80" providerId="LiveId" clId="{4BF9CEF9-7129-473C-B32A-D5A401A377E2}" dt="2021-01-31T14:29:47.340" v="2786" actId="6549"/>
          <ac:spMkLst>
            <pc:docMk/>
            <pc:sldMk cId="1569620953" sldId="300"/>
            <ac:spMk id="11" creationId="{C9CB9CBB-0738-4D48-981B-8C1E8FAEFA28}"/>
          </ac:spMkLst>
        </pc:spChg>
        <pc:spChg chg="mod">
          <ac:chgData name="Fie Rason" userId="05ba87c44c41ba80" providerId="LiveId" clId="{4BF9CEF9-7129-473C-B32A-D5A401A377E2}" dt="2021-01-31T14:33:18.813" v="3258" actId="14100"/>
          <ac:spMkLst>
            <pc:docMk/>
            <pc:sldMk cId="1569620953" sldId="300"/>
            <ac:spMk id="12" creationId="{AA7AE1BB-622F-49E7-8E41-DE55F122812D}"/>
          </ac:spMkLst>
        </pc:spChg>
        <pc:picChg chg="del">
          <ac:chgData name="Fie Rason" userId="05ba87c44c41ba80" providerId="LiveId" clId="{4BF9CEF9-7129-473C-B32A-D5A401A377E2}" dt="2021-01-31T14:29:30.650" v="2768" actId="478"/>
          <ac:picMkLst>
            <pc:docMk/>
            <pc:sldMk cId="1569620953" sldId="300"/>
            <ac:picMk id="3" creationId="{CE17290F-EC54-4990-B8E1-D849BB794C9C}"/>
          </ac:picMkLst>
        </pc:picChg>
        <pc:picChg chg="del">
          <ac:chgData name="Fie Rason" userId="05ba87c44c41ba80" providerId="LiveId" clId="{4BF9CEF9-7129-473C-B32A-D5A401A377E2}" dt="2021-01-31T14:30:43.200" v="2996" actId="478"/>
          <ac:picMkLst>
            <pc:docMk/>
            <pc:sldMk cId="1569620953" sldId="300"/>
            <ac:picMk id="4" creationId="{DA4E0F53-6F6B-4007-8BFE-B088267E00B4}"/>
          </ac:picMkLst>
        </pc:picChg>
        <pc:picChg chg="add del">
          <ac:chgData name="Fie Rason" userId="05ba87c44c41ba80" providerId="LiveId" clId="{4BF9CEF9-7129-473C-B32A-D5A401A377E2}" dt="2021-01-31T14:29:30.650" v="2768" actId="478"/>
          <ac:picMkLst>
            <pc:docMk/>
            <pc:sldMk cId="1569620953" sldId="300"/>
            <ac:picMk id="3074" creationId="{559B9E5D-6302-41A9-98B5-8BB79A3D611E}"/>
          </ac:picMkLst>
        </pc:picChg>
        <pc:picChg chg="add del mod">
          <ac:chgData name="Fie Rason" userId="05ba87c44c41ba80" providerId="LiveId" clId="{4BF9CEF9-7129-473C-B32A-D5A401A377E2}" dt="2021-01-31T14:32:53.726" v="3251" actId="478"/>
          <ac:picMkLst>
            <pc:docMk/>
            <pc:sldMk cId="1569620953" sldId="300"/>
            <ac:picMk id="3076" creationId="{CBEA8370-6D5D-439E-B695-37F03BB76C58}"/>
          </ac:picMkLst>
        </pc:picChg>
        <pc:picChg chg="add mod">
          <ac:chgData name="Fie Rason" userId="05ba87c44c41ba80" providerId="LiveId" clId="{4BF9CEF9-7129-473C-B32A-D5A401A377E2}" dt="2021-01-31T14:33:00.270" v="3254" actId="1076"/>
          <ac:picMkLst>
            <pc:docMk/>
            <pc:sldMk cId="1569620953" sldId="300"/>
            <ac:picMk id="3078" creationId="{E15517A8-8A8E-47D5-826A-81899ABCD08F}"/>
          </ac:picMkLst>
        </pc:picChg>
        <pc:picChg chg="add mod">
          <ac:chgData name="Fie Rason" userId="05ba87c44c41ba80" providerId="LiveId" clId="{4BF9CEF9-7129-473C-B32A-D5A401A377E2}" dt="2021-01-31T14:33:25.457" v="3260" actId="1076"/>
          <ac:picMkLst>
            <pc:docMk/>
            <pc:sldMk cId="1569620953" sldId="300"/>
            <ac:picMk id="3080" creationId="{9689DF22-013E-4DED-8ADE-F28C71CFFC4F}"/>
          </ac:picMkLst>
        </pc:picChg>
      </pc:sldChg>
    </pc:docChg>
  </pc:docChgLst>
  <pc:docChgLst>
    <pc:chgData name="Fie Rason" userId="05ba87c44c41ba80" providerId="LiveId" clId="{A4E6F596-F08D-4EA7-98F6-61E4AEC04B4C}"/>
    <pc:docChg chg="custSel modSld">
      <pc:chgData name="Fie Rason" userId="05ba87c44c41ba80" providerId="LiveId" clId="{A4E6F596-F08D-4EA7-98F6-61E4AEC04B4C}" dt="2021-02-19T09:59:16.795" v="26" actId="6549"/>
      <pc:docMkLst>
        <pc:docMk/>
      </pc:docMkLst>
      <pc:sldChg chg="addSp modSp">
        <pc:chgData name="Fie Rason" userId="05ba87c44c41ba80" providerId="LiveId" clId="{A4E6F596-F08D-4EA7-98F6-61E4AEC04B4C}" dt="2021-02-19T09:58:33.295" v="1"/>
        <pc:sldMkLst>
          <pc:docMk/>
          <pc:sldMk cId="1589611866" sldId="297"/>
        </pc:sldMkLst>
        <pc:picChg chg="add mod">
          <ac:chgData name="Fie Rason" userId="05ba87c44c41ba80" providerId="LiveId" clId="{A4E6F596-F08D-4EA7-98F6-61E4AEC04B4C}" dt="2021-02-19T09:58:33.295" v="1"/>
          <ac:picMkLst>
            <pc:docMk/>
            <pc:sldMk cId="1589611866" sldId="297"/>
            <ac:picMk id="14" creationId="{652600CE-58F7-4AE0-B0C6-0DD139E1934B}"/>
          </ac:picMkLst>
        </pc:picChg>
      </pc:sldChg>
      <pc:sldChg chg="addSp delSp modSp mod">
        <pc:chgData name="Fie Rason" userId="05ba87c44c41ba80" providerId="LiveId" clId="{A4E6F596-F08D-4EA7-98F6-61E4AEC04B4C}" dt="2021-02-19T09:59:16.795" v="26" actId="6549"/>
        <pc:sldMkLst>
          <pc:docMk/>
          <pc:sldMk cId="1445189828" sldId="298"/>
        </pc:sldMkLst>
        <pc:spChg chg="add mod">
          <ac:chgData name="Fie Rason" userId="05ba87c44c41ba80" providerId="LiveId" clId="{A4E6F596-F08D-4EA7-98F6-61E4AEC04B4C}" dt="2021-02-19T09:59:16.795" v="26" actId="6549"/>
          <ac:spMkLst>
            <pc:docMk/>
            <pc:sldMk cId="1445189828" sldId="298"/>
            <ac:spMk id="7" creationId="{E1470E2E-3F20-4B59-BC0A-5D02E5108434}"/>
          </ac:spMkLst>
        </pc:spChg>
        <pc:picChg chg="del">
          <ac:chgData name="Fie Rason" userId="05ba87c44c41ba80" providerId="LiveId" clId="{A4E6F596-F08D-4EA7-98F6-61E4AEC04B4C}" dt="2021-02-19T09:58:01.601" v="0" actId="478"/>
          <ac:picMkLst>
            <pc:docMk/>
            <pc:sldMk cId="1445189828" sldId="298"/>
            <ac:picMk id="17" creationId="{181808FF-F900-4CB4-9062-3CF848B91AD2}"/>
          </ac:picMkLst>
        </pc:picChg>
      </pc:sldChg>
      <pc:sldChg chg="addSp modSp mod">
        <pc:chgData name="Fie Rason" userId="05ba87c44c41ba80" providerId="LiveId" clId="{A4E6F596-F08D-4EA7-98F6-61E4AEC04B4C}" dt="2021-02-19T09:58:47.126" v="4" actId="1076"/>
        <pc:sldMkLst>
          <pc:docMk/>
          <pc:sldMk cId="375330300" sldId="299"/>
        </pc:sldMkLst>
        <pc:picChg chg="mod">
          <ac:chgData name="Fie Rason" userId="05ba87c44c41ba80" providerId="LiveId" clId="{A4E6F596-F08D-4EA7-98F6-61E4AEC04B4C}" dt="2021-02-19T09:58:47.126" v="4" actId="1076"/>
          <ac:picMkLst>
            <pc:docMk/>
            <pc:sldMk cId="375330300" sldId="299"/>
            <ac:picMk id="3" creationId="{CE17290F-EC54-4990-B8E1-D849BB794C9C}"/>
          </ac:picMkLst>
        </pc:picChg>
        <pc:picChg chg="add mod">
          <ac:chgData name="Fie Rason" userId="05ba87c44c41ba80" providerId="LiveId" clId="{A4E6F596-F08D-4EA7-98F6-61E4AEC04B4C}" dt="2021-02-19T09:58:42.731" v="2"/>
          <ac:picMkLst>
            <pc:docMk/>
            <pc:sldMk cId="375330300" sldId="299"/>
            <ac:picMk id="8" creationId="{25A3EEC0-C2C3-4731-83C1-01064D39E9AD}"/>
          </ac:picMkLst>
        </pc:picChg>
      </pc:sldChg>
      <pc:sldChg chg="addSp modSp">
        <pc:chgData name="Fie Rason" userId="05ba87c44c41ba80" providerId="LiveId" clId="{A4E6F596-F08D-4EA7-98F6-61E4AEC04B4C}" dt="2021-02-19T09:58:59.317" v="6" actId="1076"/>
        <pc:sldMkLst>
          <pc:docMk/>
          <pc:sldMk cId="1569620953" sldId="300"/>
        </pc:sldMkLst>
        <pc:picChg chg="add mod">
          <ac:chgData name="Fie Rason" userId="05ba87c44c41ba80" providerId="LiveId" clId="{A4E6F596-F08D-4EA7-98F6-61E4AEC04B4C}" dt="2021-02-19T09:58:56.840" v="5"/>
          <ac:picMkLst>
            <pc:docMk/>
            <pc:sldMk cId="1569620953" sldId="300"/>
            <ac:picMk id="8" creationId="{0FEA7D4A-71F0-4867-B45F-8D4BD492B267}"/>
          </ac:picMkLst>
        </pc:picChg>
        <pc:picChg chg="mod">
          <ac:chgData name="Fie Rason" userId="05ba87c44c41ba80" providerId="LiveId" clId="{A4E6F596-F08D-4EA7-98F6-61E4AEC04B4C}" dt="2021-02-19T09:58:59.317" v="6" actId="1076"/>
          <ac:picMkLst>
            <pc:docMk/>
            <pc:sldMk cId="1569620953" sldId="300"/>
            <ac:picMk id="3078" creationId="{E15517A8-8A8E-47D5-826A-81899ABCD08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4F706-68E4-4C79-A072-A42C7B653355}" type="datetimeFigureOut">
              <a:rPr lang="en-GB" smtClean="0"/>
              <a:t>19/02/2021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EBE40-894C-4A20-91B3-8E326551D447}" type="slidenum">
              <a:rPr lang="en-GB" smtClean="0"/>
              <a:t>‹#›</a:t>
            </a:fld>
            <a:endParaRPr lang="en-GB"/>
          </a:p>
        </p:txBody>
      </p:sp>
    </p:spTree>
    <p:extLst>
      <p:ext uri="{BB962C8B-B14F-4D97-AF65-F5344CB8AC3E}">
        <p14:creationId xmlns:p14="http://schemas.microsoft.com/office/powerpoint/2010/main" val="351000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Leaders – duplicate a slide for each country you have ‘visited into this slide deck so at any point you can share with the girls and families what you have done and why</a:t>
            </a:r>
          </a:p>
        </p:txBody>
      </p:sp>
      <p:sp>
        <p:nvSpPr>
          <p:cNvPr id="4" name="Slide Number Placeholder 3"/>
          <p:cNvSpPr>
            <a:spLocks noGrp="1"/>
          </p:cNvSpPr>
          <p:nvPr>
            <p:ph type="sldNum" sz="quarter" idx="5"/>
          </p:nvPr>
        </p:nvSpPr>
        <p:spPr/>
        <p:txBody>
          <a:bodyPr/>
          <a:lstStyle/>
          <a:p>
            <a:fld id="{307EBE40-894C-4A20-91B3-8E326551D447}" type="slidenum">
              <a:rPr lang="en-GB" smtClean="0"/>
              <a:t>1</a:t>
            </a:fld>
            <a:endParaRPr lang="en-GB"/>
          </a:p>
        </p:txBody>
      </p:sp>
    </p:spTree>
    <p:extLst>
      <p:ext uri="{BB962C8B-B14F-4D97-AF65-F5344CB8AC3E}">
        <p14:creationId xmlns:p14="http://schemas.microsoft.com/office/powerpoint/2010/main" val="2735995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Leaders – use this template or create your own – Swap the logo to your own unit and then add what ever detail you want.</a:t>
            </a:r>
          </a:p>
        </p:txBody>
      </p:sp>
      <p:sp>
        <p:nvSpPr>
          <p:cNvPr id="4" name="Slide Number Placeholder 3"/>
          <p:cNvSpPr>
            <a:spLocks noGrp="1"/>
          </p:cNvSpPr>
          <p:nvPr>
            <p:ph type="sldNum" sz="quarter" idx="5"/>
          </p:nvPr>
        </p:nvSpPr>
        <p:spPr/>
        <p:txBody>
          <a:bodyPr/>
          <a:lstStyle/>
          <a:p>
            <a:fld id="{307EBE40-894C-4A20-91B3-8E326551D447}" type="slidenum">
              <a:rPr lang="en-GB" smtClean="0"/>
              <a:t>4</a:t>
            </a:fld>
            <a:endParaRPr lang="en-GB"/>
          </a:p>
        </p:txBody>
      </p:sp>
    </p:spTree>
    <p:extLst>
      <p:ext uri="{BB962C8B-B14F-4D97-AF65-F5344CB8AC3E}">
        <p14:creationId xmlns:p14="http://schemas.microsoft.com/office/powerpoint/2010/main" val="385049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just a couple of examples which you can delete </a:t>
            </a:r>
          </a:p>
        </p:txBody>
      </p:sp>
      <p:sp>
        <p:nvSpPr>
          <p:cNvPr id="4" name="Slide Number Placeholder 3"/>
          <p:cNvSpPr>
            <a:spLocks noGrp="1"/>
          </p:cNvSpPr>
          <p:nvPr>
            <p:ph type="sldNum" sz="quarter" idx="5"/>
          </p:nvPr>
        </p:nvSpPr>
        <p:spPr/>
        <p:txBody>
          <a:bodyPr/>
          <a:lstStyle/>
          <a:p>
            <a:fld id="{307EBE40-894C-4A20-91B3-8E326551D447}" type="slidenum">
              <a:rPr lang="en-GB" smtClean="0"/>
              <a:t>5</a:t>
            </a:fld>
            <a:endParaRPr lang="en-GB"/>
          </a:p>
        </p:txBody>
      </p:sp>
    </p:spTree>
    <p:extLst>
      <p:ext uri="{BB962C8B-B14F-4D97-AF65-F5344CB8AC3E}">
        <p14:creationId xmlns:p14="http://schemas.microsoft.com/office/powerpoint/2010/main" val="348922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DBD70-9D42-4B54-AC1F-FD68C79D9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6299E0-2788-49C8-AF3C-51FDB01818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E13DF5-3D35-4001-BC76-0D8FC32F6812}"/>
              </a:ext>
            </a:extLst>
          </p:cNvPr>
          <p:cNvSpPr>
            <a:spLocks noGrp="1"/>
          </p:cNvSpPr>
          <p:nvPr>
            <p:ph type="dt" sz="half" idx="10"/>
          </p:nvPr>
        </p:nvSpPr>
        <p:spPr/>
        <p:txBody>
          <a:bodyPr/>
          <a:lstStyle/>
          <a:p>
            <a:fld id="{6A3F03AB-FA51-4DED-8450-2DFD8A51E312}" type="datetimeFigureOut">
              <a:rPr lang="en-GB" smtClean="0"/>
              <a:t>19/02/2021</a:t>
            </a:fld>
            <a:endParaRPr lang="en-GB"/>
          </a:p>
        </p:txBody>
      </p:sp>
      <p:sp>
        <p:nvSpPr>
          <p:cNvPr id="5" name="Footer Placeholder 4">
            <a:extLst>
              <a:ext uri="{FF2B5EF4-FFF2-40B4-BE49-F238E27FC236}">
                <a16:creationId xmlns:a16="http://schemas.microsoft.com/office/drawing/2014/main" id="{AD115397-BEEF-492C-B599-6967F74165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7EC895-450A-4281-B94B-C40EC66FD58F}"/>
              </a:ext>
            </a:extLst>
          </p:cNvPr>
          <p:cNvSpPr>
            <a:spLocks noGrp="1"/>
          </p:cNvSpPr>
          <p:nvPr>
            <p:ph type="sldNum" sz="quarter" idx="12"/>
          </p:nvPr>
        </p:nvSpPr>
        <p:spPr/>
        <p:txBody>
          <a:bodyPr/>
          <a:lstStyle/>
          <a:p>
            <a:fld id="{2E954A4D-09E9-4532-861F-41342209CC5C}" type="slidenum">
              <a:rPr lang="en-GB" smtClean="0"/>
              <a:t>‹#›</a:t>
            </a:fld>
            <a:endParaRPr lang="en-GB"/>
          </a:p>
        </p:txBody>
      </p:sp>
    </p:spTree>
    <p:extLst>
      <p:ext uri="{BB962C8B-B14F-4D97-AF65-F5344CB8AC3E}">
        <p14:creationId xmlns:p14="http://schemas.microsoft.com/office/powerpoint/2010/main" val="237564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98A86-13C4-4E69-B8D9-FC709C1504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BFE45B-6241-4912-A621-44F296C3F4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B00BE1-4D57-41C7-B0BC-AAC179F6BF57}"/>
              </a:ext>
            </a:extLst>
          </p:cNvPr>
          <p:cNvSpPr>
            <a:spLocks noGrp="1"/>
          </p:cNvSpPr>
          <p:nvPr>
            <p:ph type="dt" sz="half" idx="10"/>
          </p:nvPr>
        </p:nvSpPr>
        <p:spPr/>
        <p:txBody>
          <a:bodyPr/>
          <a:lstStyle/>
          <a:p>
            <a:fld id="{6A3F03AB-FA51-4DED-8450-2DFD8A51E312}" type="datetimeFigureOut">
              <a:rPr lang="en-GB" smtClean="0"/>
              <a:t>19/02/2021</a:t>
            </a:fld>
            <a:endParaRPr lang="en-GB"/>
          </a:p>
        </p:txBody>
      </p:sp>
      <p:sp>
        <p:nvSpPr>
          <p:cNvPr id="5" name="Footer Placeholder 4">
            <a:extLst>
              <a:ext uri="{FF2B5EF4-FFF2-40B4-BE49-F238E27FC236}">
                <a16:creationId xmlns:a16="http://schemas.microsoft.com/office/drawing/2014/main" id="{696C6CB8-DFCB-4E0F-8862-EEA5003813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42DD43-6F3A-4788-8742-F92E121D0729}"/>
              </a:ext>
            </a:extLst>
          </p:cNvPr>
          <p:cNvSpPr>
            <a:spLocks noGrp="1"/>
          </p:cNvSpPr>
          <p:nvPr>
            <p:ph type="sldNum" sz="quarter" idx="12"/>
          </p:nvPr>
        </p:nvSpPr>
        <p:spPr/>
        <p:txBody>
          <a:bodyPr/>
          <a:lstStyle/>
          <a:p>
            <a:fld id="{2E954A4D-09E9-4532-861F-41342209CC5C}" type="slidenum">
              <a:rPr lang="en-GB" smtClean="0"/>
              <a:t>‹#›</a:t>
            </a:fld>
            <a:endParaRPr lang="en-GB"/>
          </a:p>
        </p:txBody>
      </p:sp>
    </p:spTree>
    <p:extLst>
      <p:ext uri="{BB962C8B-B14F-4D97-AF65-F5344CB8AC3E}">
        <p14:creationId xmlns:p14="http://schemas.microsoft.com/office/powerpoint/2010/main" val="249637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89A65C-816A-4326-A0F4-1C6DEC6902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33DD4A-E347-41C4-8E1D-28A7911680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EEF900-E29A-4255-9EC9-343BD3B49C28}"/>
              </a:ext>
            </a:extLst>
          </p:cNvPr>
          <p:cNvSpPr>
            <a:spLocks noGrp="1"/>
          </p:cNvSpPr>
          <p:nvPr>
            <p:ph type="dt" sz="half" idx="10"/>
          </p:nvPr>
        </p:nvSpPr>
        <p:spPr/>
        <p:txBody>
          <a:bodyPr/>
          <a:lstStyle/>
          <a:p>
            <a:fld id="{6A3F03AB-FA51-4DED-8450-2DFD8A51E312}" type="datetimeFigureOut">
              <a:rPr lang="en-GB" smtClean="0"/>
              <a:t>19/02/2021</a:t>
            </a:fld>
            <a:endParaRPr lang="en-GB"/>
          </a:p>
        </p:txBody>
      </p:sp>
      <p:sp>
        <p:nvSpPr>
          <p:cNvPr id="5" name="Footer Placeholder 4">
            <a:extLst>
              <a:ext uri="{FF2B5EF4-FFF2-40B4-BE49-F238E27FC236}">
                <a16:creationId xmlns:a16="http://schemas.microsoft.com/office/drawing/2014/main" id="{05629BDF-3A63-4567-87F3-48ABF1406E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F25C3E-6763-435D-AD4C-211C7A47154A}"/>
              </a:ext>
            </a:extLst>
          </p:cNvPr>
          <p:cNvSpPr>
            <a:spLocks noGrp="1"/>
          </p:cNvSpPr>
          <p:nvPr>
            <p:ph type="sldNum" sz="quarter" idx="12"/>
          </p:nvPr>
        </p:nvSpPr>
        <p:spPr/>
        <p:txBody>
          <a:bodyPr/>
          <a:lstStyle/>
          <a:p>
            <a:fld id="{2E954A4D-09E9-4532-861F-41342209CC5C}" type="slidenum">
              <a:rPr lang="en-GB" smtClean="0"/>
              <a:t>‹#›</a:t>
            </a:fld>
            <a:endParaRPr lang="en-GB"/>
          </a:p>
        </p:txBody>
      </p:sp>
    </p:spTree>
    <p:extLst>
      <p:ext uri="{BB962C8B-B14F-4D97-AF65-F5344CB8AC3E}">
        <p14:creationId xmlns:p14="http://schemas.microsoft.com/office/powerpoint/2010/main" val="74176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2B07-E1B1-4F01-B605-69733CF043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1B1BC1-09ED-4710-A02B-20BFEE4BD0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0CE8D5-7698-4563-9B51-B2B619EFF6EA}"/>
              </a:ext>
            </a:extLst>
          </p:cNvPr>
          <p:cNvSpPr>
            <a:spLocks noGrp="1"/>
          </p:cNvSpPr>
          <p:nvPr>
            <p:ph type="dt" sz="half" idx="10"/>
          </p:nvPr>
        </p:nvSpPr>
        <p:spPr/>
        <p:txBody>
          <a:bodyPr/>
          <a:lstStyle/>
          <a:p>
            <a:fld id="{6A3F03AB-FA51-4DED-8450-2DFD8A51E312}" type="datetimeFigureOut">
              <a:rPr lang="en-GB" smtClean="0"/>
              <a:t>19/02/2021</a:t>
            </a:fld>
            <a:endParaRPr lang="en-GB"/>
          </a:p>
        </p:txBody>
      </p:sp>
      <p:sp>
        <p:nvSpPr>
          <p:cNvPr id="5" name="Footer Placeholder 4">
            <a:extLst>
              <a:ext uri="{FF2B5EF4-FFF2-40B4-BE49-F238E27FC236}">
                <a16:creationId xmlns:a16="http://schemas.microsoft.com/office/drawing/2014/main" id="{6D008ADA-E0D0-46E3-9E6A-E40AE228B1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3030CC-67F3-4633-8B9F-866FC904D737}"/>
              </a:ext>
            </a:extLst>
          </p:cNvPr>
          <p:cNvSpPr>
            <a:spLocks noGrp="1"/>
          </p:cNvSpPr>
          <p:nvPr>
            <p:ph type="sldNum" sz="quarter" idx="12"/>
          </p:nvPr>
        </p:nvSpPr>
        <p:spPr/>
        <p:txBody>
          <a:bodyPr/>
          <a:lstStyle/>
          <a:p>
            <a:fld id="{2E954A4D-09E9-4532-861F-41342209CC5C}" type="slidenum">
              <a:rPr lang="en-GB" smtClean="0"/>
              <a:t>‹#›</a:t>
            </a:fld>
            <a:endParaRPr lang="en-GB"/>
          </a:p>
        </p:txBody>
      </p:sp>
    </p:spTree>
    <p:extLst>
      <p:ext uri="{BB962C8B-B14F-4D97-AF65-F5344CB8AC3E}">
        <p14:creationId xmlns:p14="http://schemas.microsoft.com/office/powerpoint/2010/main" val="38476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CBD5-550C-4A73-9622-E107D109F0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D8D589-7D5E-4B8E-B881-B9AAD48A6C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703183-FB51-4606-889D-8870E330163F}"/>
              </a:ext>
            </a:extLst>
          </p:cNvPr>
          <p:cNvSpPr>
            <a:spLocks noGrp="1"/>
          </p:cNvSpPr>
          <p:nvPr>
            <p:ph type="dt" sz="half" idx="10"/>
          </p:nvPr>
        </p:nvSpPr>
        <p:spPr/>
        <p:txBody>
          <a:bodyPr/>
          <a:lstStyle/>
          <a:p>
            <a:fld id="{6A3F03AB-FA51-4DED-8450-2DFD8A51E312}" type="datetimeFigureOut">
              <a:rPr lang="en-GB" smtClean="0"/>
              <a:t>19/02/2021</a:t>
            </a:fld>
            <a:endParaRPr lang="en-GB"/>
          </a:p>
        </p:txBody>
      </p:sp>
      <p:sp>
        <p:nvSpPr>
          <p:cNvPr id="5" name="Footer Placeholder 4">
            <a:extLst>
              <a:ext uri="{FF2B5EF4-FFF2-40B4-BE49-F238E27FC236}">
                <a16:creationId xmlns:a16="http://schemas.microsoft.com/office/drawing/2014/main" id="{F52BD643-E25B-459D-AE95-4D298C56AC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B9D68A-717B-4BAF-92CE-BC4DD3CAF42F}"/>
              </a:ext>
            </a:extLst>
          </p:cNvPr>
          <p:cNvSpPr>
            <a:spLocks noGrp="1"/>
          </p:cNvSpPr>
          <p:nvPr>
            <p:ph type="sldNum" sz="quarter" idx="12"/>
          </p:nvPr>
        </p:nvSpPr>
        <p:spPr/>
        <p:txBody>
          <a:bodyPr/>
          <a:lstStyle/>
          <a:p>
            <a:fld id="{2E954A4D-09E9-4532-861F-41342209CC5C}" type="slidenum">
              <a:rPr lang="en-GB" smtClean="0"/>
              <a:t>‹#›</a:t>
            </a:fld>
            <a:endParaRPr lang="en-GB"/>
          </a:p>
        </p:txBody>
      </p:sp>
    </p:spTree>
    <p:extLst>
      <p:ext uri="{BB962C8B-B14F-4D97-AF65-F5344CB8AC3E}">
        <p14:creationId xmlns:p14="http://schemas.microsoft.com/office/powerpoint/2010/main" val="294432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1D25-3394-44E6-BA5B-34A90EC036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6377DF-74BF-4B24-96D3-23CFBE206C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6330C7-E985-4BE6-91DA-47D0BB855D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9DEE65-B482-4339-A256-884C370D39DD}"/>
              </a:ext>
            </a:extLst>
          </p:cNvPr>
          <p:cNvSpPr>
            <a:spLocks noGrp="1"/>
          </p:cNvSpPr>
          <p:nvPr>
            <p:ph type="dt" sz="half" idx="10"/>
          </p:nvPr>
        </p:nvSpPr>
        <p:spPr/>
        <p:txBody>
          <a:bodyPr/>
          <a:lstStyle/>
          <a:p>
            <a:fld id="{6A3F03AB-FA51-4DED-8450-2DFD8A51E312}" type="datetimeFigureOut">
              <a:rPr lang="en-GB" smtClean="0"/>
              <a:t>19/02/2021</a:t>
            </a:fld>
            <a:endParaRPr lang="en-GB"/>
          </a:p>
        </p:txBody>
      </p:sp>
      <p:sp>
        <p:nvSpPr>
          <p:cNvPr id="6" name="Footer Placeholder 5">
            <a:extLst>
              <a:ext uri="{FF2B5EF4-FFF2-40B4-BE49-F238E27FC236}">
                <a16:creationId xmlns:a16="http://schemas.microsoft.com/office/drawing/2014/main" id="{617A9378-612B-4BAC-A0E3-4687EBA21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CFD4D5-903B-403A-8A43-5407E5747EB9}"/>
              </a:ext>
            </a:extLst>
          </p:cNvPr>
          <p:cNvSpPr>
            <a:spLocks noGrp="1"/>
          </p:cNvSpPr>
          <p:nvPr>
            <p:ph type="sldNum" sz="quarter" idx="12"/>
          </p:nvPr>
        </p:nvSpPr>
        <p:spPr/>
        <p:txBody>
          <a:bodyPr/>
          <a:lstStyle/>
          <a:p>
            <a:fld id="{2E954A4D-09E9-4532-861F-41342209CC5C}" type="slidenum">
              <a:rPr lang="en-GB" smtClean="0"/>
              <a:t>‹#›</a:t>
            </a:fld>
            <a:endParaRPr lang="en-GB"/>
          </a:p>
        </p:txBody>
      </p:sp>
    </p:spTree>
    <p:extLst>
      <p:ext uri="{BB962C8B-B14F-4D97-AF65-F5344CB8AC3E}">
        <p14:creationId xmlns:p14="http://schemas.microsoft.com/office/powerpoint/2010/main" val="410226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0EAB-2195-40CC-9D9E-5715F352C3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28383E-4CF2-4D23-A493-3D5C026EB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83D99E-987E-4C88-90D0-C32101D6A7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266775-8894-489F-AF8D-AC898076BB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DB049B-2CA9-4635-A59A-7676800994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670035-EB11-4F28-98ED-50200CEA2547}"/>
              </a:ext>
            </a:extLst>
          </p:cNvPr>
          <p:cNvSpPr>
            <a:spLocks noGrp="1"/>
          </p:cNvSpPr>
          <p:nvPr>
            <p:ph type="dt" sz="half" idx="10"/>
          </p:nvPr>
        </p:nvSpPr>
        <p:spPr/>
        <p:txBody>
          <a:bodyPr/>
          <a:lstStyle/>
          <a:p>
            <a:fld id="{6A3F03AB-FA51-4DED-8450-2DFD8A51E312}" type="datetimeFigureOut">
              <a:rPr lang="en-GB" smtClean="0"/>
              <a:t>19/02/2021</a:t>
            </a:fld>
            <a:endParaRPr lang="en-GB"/>
          </a:p>
        </p:txBody>
      </p:sp>
      <p:sp>
        <p:nvSpPr>
          <p:cNvPr id="8" name="Footer Placeholder 7">
            <a:extLst>
              <a:ext uri="{FF2B5EF4-FFF2-40B4-BE49-F238E27FC236}">
                <a16:creationId xmlns:a16="http://schemas.microsoft.com/office/drawing/2014/main" id="{36F1B69C-6B15-4DDE-8201-03E5C694C5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1FF587-F032-4A6C-A8F7-DFC98A976EBB}"/>
              </a:ext>
            </a:extLst>
          </p:cNvPr>
          <p:cNvSpPr>
            <a:spLocks noGrp="1"/>
          </p:cNvSpPr>
          <p:nvPr>
            <p:ph type="sldNum" sz="quarter" idx="12"/>
          </p:nvPr>
        </p:nvSpPr>
        <p:spPr/>
        <p:txBody>
          <a:bodyPr/>
          <a:lstStyle/>
          <a:p>
            <a:fld id="{2E954A4D-09E9-4532-861F-41342209CC5C}" type="slidenum">
              <a:rPr lang="en-GB" smtClean="0"/>
              <a:t>‹#›</a:t>
            </a:fld>
            <a:endParaRPr lang="en-GB"/>
          </a:p>
        </p:txBody>
      </p:sp>
    </p:spTree>
    <p:extLst>
      <p:ext uri="{BB962C8B-B14F-4D97-AF65-F5344CB8AC3E}">
        <p14:creationId xmlns:p14="http://schemas.microsoft.com/office/powerpoint/2010/main" val="270822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C92A-E3CB-4831-BDF6-8C1E58668C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993BE4-C201-4C1D-98D1-37B81BFEECCD}"/>
              </a:ext>
            </a:extLst>
          </p:cNvPr>
          <p:cNvSpPr>
            <a:spLocks noGrp="1"/>
          </p:cNvSpPr>
          <p:nvPr>
            <p:ph type="dt" sz="half" idx="10"/>
          </p:nvPr>
        </p:nvSpPr>
        <p:spPr/>
        <p:txBody>
          <a:bodyPr/>
          <a:lstStyle/>
          <a:p>
            <a:fld id="{6A3F03AB-FA51-4DED-8450-2DFD8A51E312}" type="datetimeFigureOut">
              <a:rPr lang="en-GB" smtClean="0"/>
              <a:t>19/02/2021</a:t>
            </a:fld>
            <a:endParaRPr lang="en-GB"/>
          </a:p>
        </p:txBody>
      </p:sp>
      <p:sp>
        <p:nvSpPr>
          <p:cNvPr id="4" name="Footer Placeholder 3">
            <a:extLst>
              <a:ext uri="{FF2B5EF4-FFF2-40B4-BE49-F238E27FC236}">
                <a16:creationId xmlns:a16="http://schemas.microsoft.com/office/drawing/2014/main" id="{410AEADF-E94D-4BB5-9FE6-1FE6C33F49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28D041-8106-4F5C-AA79-3B2184E40E72}"/>
              </a:ext>
            </a:extLst>
          </p:cNvPr>
          <p:cNvSpPr>
            <a:spLocks noGrp="1"/>
          </p:cNvSpPr>
          <p:nvPr>
            <p:ph type="sldNum" sz="quarter" idx="12"/>
          </p:nvPr>
        </p:nvSpPr>
        <p:spPr/>
        <p:txBody>
          <a:bodyPr/>
          <a:lstStyle/>
          <a:p>
            <a:fld id="{2E954A4D-09E9-4532-861F-41342209CC5C}" type="slidenum">
              <a:rPr lang="en-GB" smtClean="0"/>
              <a:t>‹#›</a:t>
            </a:fld>
            <a:endParaRPr lang="en-GB"/>
          </a:p>
        </p:txBody>
      </p:sp>
    </p:spTree>
    <p:extLst>
      <p:ext uri="{BB962C8B-B14F-4D97-AF65-F5344CB8AC3E}">
        <p14:creationId xmlns:p14="http://schemas.microsoft.com/office/powerpoint/2010/main" val="287320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13B028-1092-46FA-A95D-9671761DBD05}"/>
              </a:ext>
            </a:extLst>
          </p:cNvPr>
          <p:cNvSpPr>
            <a:spLocks noGrp="1"/>
          </p:cNvSpPr>
          <p:nvPr>
            <p:ph type="dt" sz="half" idx="10"/>
          </p:nvPr>
        </p:nvSpPr>
        <p:spPr/>
        <p:txBody>
          <a:bodyPr/>
          <a:lstStyle/>
          <a:p>
            <a:fld id="{6A3F03AB-FA51-4DED-8450-2DFD8A51E312}" type="datetimeFigureOut">
              <a:rPr lang="en-GB" smtClean="0"/>
              <a:t>19/02/2021</a:t>
            </a:fld>
            <a:endParaRPr lang="en-GB"/>
          </a:p>
        </p:txBody>
      </p:sp>
      <p:sp>
        <p:nvSpPr>
          <p:cNvPr id="3" name="Footer Placeholder 2">
            <a:extLst>
              <a:ext uri="{FF2B5EF4-FFF2-40B4-BE49-F238E27FC236}">
                <a16:creationId xmlns:a16="http://schemas.microsoft.com/office/drawing/2014/main" id="{E278CDCC-A68D-4738-A658-4849DBC0CE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070A86-8A47-4940-A8C4-337828C9B5CC}"/>
              </a:ext>
            </a:extLst>
          </p:cNvPr>
          <p:cNvSpPr>
            <a:spLocks noGrp="1"/>
          </p:cNvSpPr>
          <p:nvPr>
            <p:ph type="sldNum" sz="quarter" idx="12"/>
          </p:nvPr>
        </p:nvSpPr>
        <p:spPr/>
        <p:txBody>
          <a:bodyPr/>
          <a:lstStyle/>
          <a:p>
            <a:fld id="{2E954A4D-09E9-4532-861F-41342209CC5C}" type="slidenum">
              <a:rPr lang="en-GB" smtClean="0"/>
              <a:t>‹#›</a:t>
            </a:fld>
            <a:endParaRPr lang="en-GB"/>
          </a:p>
        </p:txBody>
      </p:sp>
    </p:spTree>
    <p:extLst>
      <p:ext uri="{BB962C8B-B14F-4D97-AF65-F5344CB8AC3E}">
        <p14:creationId xmlns:p14="http://schemas.microsoft.com/office/powerpoint/2010/main" val="226013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9C64-C7AC-4A1D-A9A6-5D6E23A0D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B687E4-E281-414E-920C-00A93B4E7F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B6944D-57E0-442B-9D80-6B94A3149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E7DDCA-6940-4300-BC86-A02BA981533F}"/>
              </a:ext>
            </a:extLst>
          </p:cNvPr>
          <p:cNvSpPr>
            <a:spLocks noGrp="1"/>
          </p:cNvSpPr>
          <p:nvPr>
            <p:ph type="dt" sz="half" idx="10"/>
          </p:nvPr>
        </p:nvSpPr>
        <p:spPr/>
        <p:txBody>
          <a:bodyPr/>
          <a:lstStyle/>
          <a:p>
            <a:fld id="{6A3F03AB-FA51-4DED-8450-2DFD8A51E312}" type="datetimeFigureOut">
              <a:rPr lang="en-GB" smtClean="0"/>
              <a:t>19/02/2021</a:t>
            </a:fld>
            <a:endParaRPr lang="en-GB"/>
          </a:p>
        </p:txBody>
      </p:sp>
      <p:sp>
        <p:nvSpPr>
          <p:cNvPr id="6" name="Footer Placeholder 5">
            <a:extLst>
              <a:ext uri="{FF2B5EF4-FFF2-40B4-BE49-F238E27FC236}">
                <a16:creationId xmlns:a16="http://schemas.microsoft.com/office/drawing/2014/main" id="{622E08BF-E4FD-42C0-9B9C-57E198B6BF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F846AB-E7B6-45DB-B2DE-9B18CA2874A1}"/>
              </a:ext>
            </a:extLst>
          </p:cNvPr>
          <p:cNvSpPr>
            <a:spLocks noGrp="1"/>
          </p:cNvSpPr>
          <p:nvPr>
            <p:ph type="sldNum" sz="quarter" idx="12"/>
          </p:nvPr>
        </p:nvSpPr>
        <p:spPr/>
        <p:txBody>
          <a:bodyPr/>
          <a:lstStyle/>
          <a:p>
            <a:fld id="{2E954A4D-09E9-4532-861F-41342209CC5C}" type="slidenum">
              <a:rPr lang="en-GB" smtClean="0"/>
              <a:t>‹#›</a:t>
            </a:fld>
            <a:endParaRPr lang="en-GB"/>
          </a:p>
        </p:txBody>
      </p:sp>
    </p:spTree>
    <p:extLst>
      <p:ext uri="{BB962C8B-B14F-4D97-AF65-F5344CB8AC3E}">
        <p14:creationId xmlns:p14="http://schemas.microsoft.com/office/powerpoint/2010/main" val="233934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AEB1-16B6-4719-9969-DB799E3D4F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9E2638-7F19-4C72-99B8-9581CFAB86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AB9A4E-903F-47FD-934D-66DE8B043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916C8-BE2C-4230-ACE7-A61EA16FFA5D}"/>
              </a:ext>
            </a:extLst>
          </p:cNvPr>
          <p:cNvSpPr>
            <a:spLocks noGrp="1"/>
          </p:cNvSpPr>
          <p:nvPr>
            <p:ph type="dt" sz="half" idx="10"/>
          </p:nvPr>
        </p:nvSpPr>
        <p:spPr/>
        <p:txBody>
          <a:bodyPr/>
          <a:lstStyle/>
          <a:p>
            <a:fld id="{6A3F03AB-FA51-4DED-8450-2DFD8A51E312}" type="datetimeFigureOut">
              <a:rPr lang="en-GB" smtClean="0"/>
              <a:t>19/02/2021</a:t>
            </a:fld>
            <a:endParaRPr lang="en-GB"/>
          </a:p>
        </p:txBody>
      </p:sp>
      <p:sp>
        <p:nvSpPr>
          <p:cNvPr id="6" name="Footer Placeholder 5">
            <a:extLst>
              <a:ext uri="{FF2B5EF4-FFF2-40B4-BE49-F238E27FC236}">
                <a16:creationId xmlns:a16="http://schemas.microsoft.com/office/drawing/2014/main" id="{AB866C09-2D94-4012-845D-61FDDD4546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405D05-4B97-4437-BEFB-4A45D2E0BFD3}"/>
              </a:ext>
            </a:extLst>
          </p:cNvPr>
          <p:cNvSpPr>
            <a:spLocks noGrp="1"/>
          </p:cNvSpPr>
          <p:nvPr>
            <p:ph type="sldNum" sz="quarter" idx="12"/>
          </p:nvPr>
        </p:nvSpPr>
        <p:spPr/>
        <p:txBody>
          <a:bodyPr/>
          <a:lstStyle/>
          <a:p>
            <a:fld id="{2E954A4D-09E9-4532-861F-41342209CC5C}" type="slidenum">
              <a:rPr lang="en-GB" smtClean="0"/>
              <a:t>‹#›</a:t>
            </a:fld>
            <a:endParaRPr lang="en-GB"/>
          </a:p>
        </p:txBody>
      </p:sp>
    </p:spTree>
    <p:extLst>
      <p:ext uri="{BB962C8B-B14F-4D97-AF65-F5344CB8AC3E}">
        <p14:creationId xmlns:p14="http://schemas.microsoft.com/office/powerpoint/2010/main" val="396190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9D90C8-A9F2-4BB5-8A6F-C4F1D96826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0AC280-114E-4462-8B96-C27AB85879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DC8E12-618D-4456-B374-428F4E8DFB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F03AB-FA51-4DED-8450-2DFD8A51E312}" type="datetimeFigureOut">
              <a:rPr lang="en-GB" smtClean="0"/>
              <a:t>19/02/2021</a:t>
            </a:fld>
            <a:endParaRPr lang="en-GB"/>
          </a:p>
        </p:txBody>
      </p:sp>
      <p:sp>
        <p:nvSpPr>
          <p:cNvPr id="5" name="Footer Placeholder 4">
            <a:extLst>
              <a:ext uri="{FF2B5EF4-FFF2-40B4-BE49-F238E27FC236}">
                <a16:creationId xmlns:a16="http://schemas.microsoft.com/office/drawing/2014/main" id="{C075101B-57AA-4AFC-B3F7-3BE8225213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775A44-4ADB-456B-87CC-60B9488BD0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54A4D-09E9-4532-861F-41342209CC5C}" type="slidenum">
              <a:rPr lang="en-GB" smtClean="0"/>
              <a:t>‹#›</a:t>
            </a:fld>
            <a:endParaRPr lang="en-GB"/>
          </a:p>
        </p:txBody>
      </p:sp>
    </p:spTree>
    <p:extLst>
      <p:ext uri="{BB962C8B-B14F-4D97-AF65-F5344CB8AC3E}">
        <p14:creationId xmlns:p14="http://schemas.microsoft.com/office/powerpoint/2010/main" val="100726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7CD-BAD0-4328-B0E4-D47FF4C55FC9}"/>
              </a:ext>
            </a:extLst>
          </p:cNvPr>
          <p:cNvSpPr>
            <a:spLocks noGrp="1"/>
          </p:cNvSpPr>
          <p:nvPr>
            <p:ph type="ctrTitle"/>
          </p:nvPr>
        </p:nvSpPr>
        <p:spPr>
          <a:xfrm>
            <a:off x="1448586" y="2012011"/>
            <a:ext cx="9144000" cy="1859280"/>
          </a:xfrm>
        </p:spPr>
        <p:txBody>
          <a:bodyPr>
            <a:normAutofit/>
          </a:bodyPr>
          <a:lstStyle/>
          <a:p>
            <a:r>
              <a:rPr lang="en-GB" dirty="0">
                <a:solidFill>
                  <a:srgbClr val="0070C0"/>
                </a:solidFill>
              </a:rPr>
              <a:t>XXX Guides</a:t>
            </a:r>
            <a:br>
              <a:rPr lang="en-GB" dirty="0">
                <a:solidFill>
                  <a:srgbClr val="0070C0"/>
                </a:solidFill>
              </a:rPr>
            </a:br>
            <a:r>
              <a:rPr lang="en-GB" dirty="0">
                <a:solidFill>
                  <a:srgbClr val="0070C0"/>
                </a:solidFill>
              </a:rPr>
              <a:t>Digital Passport</a:t>
            </a:r>
          </a:p>
        </p:txBody>
      </p:sp>
      <p:sp>
        <p:nvSpPr>
          <p:cNvPr id="8" name="Text Placeholder 7">
            <a:extLst>
              <a:ext uri="{FF2B5EF4-FFF2-40B4-BE49-F238E27FC236}">
                <a16:creationId xmlns:a16="http://schemas.microsoft.com/office/drawing/2014/main" id="{99045ECA-B888-4693-88C4-B0C84B9E1B0F}"/>
              </a:ext>
            </a:extLst>
          </p:cNvPr>
          <p:cNvSpPr>
            <a:spLocks noGrp="1"/>
          </p:cNvSpPr>
          <p:nvPr>
            <p:ph type="subTitle" idx="1"/>
          </p:nvPr>
        </p:nvSpPr>
        <p:spPr>
          <a:xfrm>
            <a:off x="1650214" y="3964656"/>
            <a:ext cx="9144000" cy="809337"/>
          </a:xfrm>
        </p:spPr>
        <p:txBody>
          <a:bodyPr>
            <a:normAutofit/>
          </a:bodyPr>
          <a:lstStyle/>
          <a:p>
            <a:r>
              <a:rPr lang="en-GB" sz="4800" dirty="0">
                <a:solidFill>
                  <a:srgbClr val="CC0066"/>
                </a:solidFill>
              </a:rPr>
              <a:t>Where have we been this year?</a:t>
            </a:r>
            <a:endParaRPr lang="en-GB" sz="4400" dirty="0">
              <a:solidFill>
                <a:srgbClr val="CC0066"/>
              </a:solidFill>
            </a:endParaRPr>
          </a:p>
        </p:txBody>
      </p:sp>
      <p:pic>
        <p:nvPicPr>
          <p:cNvPr id="6" name="Content Placeholder 5">
            <a:extLst>
              <a:ext uri="{FF2B5EF4-FFF2-40B4-BE49-F238E27FC236}">
                <a16:creationId xmlns:a16="http://schemas.microsoft.com/office/drawing/2014/main" id="{150FE5A5-7605-4BD1-A6DE-C7956295A707}"/>
              </a:ext>
            </a:extLst>
          </p:cNvPr>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a:stretch/>
        </p:blipFill>
        <p:spPr>
          <a:xfrm>
            <a:off x="9479617" y="258763"/>
            <a:ext cx="2452033" cy="2229913"/>
          </a:xfrm>
          <a:prstGeom prst="rect">
            <a:avLst/>
          </a:prstGeom>
        </p:spPr>
      </p:pic>
      <p:pic>
        <p:nvPicPr>
          <p:cNvPr id="5" name="image1.png" descr="A close up of a sign&#10;&#10;Description automatically generated">
            <a:extLst>
              <a:ext uri="{FF2B5EF4-FFF2-40B4-BE49-F238E27FC236}">
                <a16:creationId xmlns:a16="http://schemas.microsoft.com/office/drawing/2014/main" id="{DCBD751C-1355-400A-A0B6-8411CB1C860C}"/>
              </a:ext>
            </a:extLst>
          </p:cNvPr>
          <p:cNvPicPr/>
          <p:nvPr/>
        </p:nvPicPr>
        <p:blipFill>
          <a:blip r:embed="rId4"/>
          <a:srcRect/>
          <a:stretch>
            <a:fillRect/>
          </a:stretch>
        </p:blipFill>
        <p:spPr>
          <a:xfrm>
            <a:off x="260349" y="348343"/>
            <a:ext cx="2452033" cy="1663668"/>
          </a:xfrm>
          <a:prstGeom prst="rect">
            <a:avLst/>
          </a:prstGeom>
          <a:ln/>
        </p:spPr>
      </p:pic>
      <p:sp>
        <p:nvSpPr>
          <p:cNvPr id="9" name="Text Placeholder 7">
            <a:extLst>
              <a:ext uri="{FF2B5EF4-FFF2-40B4-BE49-F238E27FC236}">
                <a16:creationId xmlns:a16="http://schemas.microsoft.com/office/drawing/2014/main" id="{3E45C18C-E4E1-4984-9899-C459C038036A}"/>
              </a:ext>
            </a:extLst>
          </p:cNvPr>
          <p:cNvSpPr txBox="1">
            <a:spLocks/>
          </p:cNvSpPr>
          <p:nvPr/>
        </p:nvSpPr>
        <p:spPr>
          <a:xfrm>
            <a:off x="397497" y="4915917"/>
            <a:ext cx="11397006" cy="1593740"/>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800" dirty="0">
                <a:solidFill>
                  <a:srgbClr val="CC0066"/>
                </a:solidFill>
              </a:rPr>
              <a:t>Guiding is part of an international family of 10 million Girl Guides and Girls Scouts from around the world. Whilst travelling is amazing we can still learn about other countries, the people who live their, their traditions, history, culture.</a:t>
            </a:r>
          </a:p>
          <a:p>
            <a:r>
              <a:rPr lang="en-GB" sz="4800" dirty="0">
                <a:solidFill>
                  <a:srgbClr val="CC0066"/>
                </a:solidFill>
              </a:rPr>
              <a:t>This digital passport is a record of all the countries our unit has ‘visited’ this year – whether tried a craft, watched a video, learnt about something, met some who has live there, tried some traditional food, investigated what is grown or made their, found out about the lives of people who live there.  </a:t>
            </a:r>
          </a:p>
          <a:p>
            <a:r>
              <a:rPr lang="en-GB" sz="4800" dirty="0">
                <a:solidFill>
                  <a:srgbClr val="CC0066"/>
                </a:solidFill>
              </a:rPr>
              <a:t>The world is an amazing place and this is our record of where we have virtually travelled   </a:t>
            </a:r>
            <a:endParaRPr lang="en-GB" sz="4400" dirty="0">
              <a:solidFill>
                <a:srgbClr val="CC0066"/>
              </a:solidFill>
            </a:endParaRPr>
          </a:p>
        </p:txBody>
      </p:sp>
    </p:spTree>
    <p:extLst>
      <p:ext uri="{BB962C8B-B14F-4D97-AF65-F5344CB8AC3E}">
        <p14:creationId xmlns:p14="http://schemas.microsoft.com/office/powerpoint/2010/main" val="214968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e the source image">
            <a:extLst>
              <a:ext uri="{FF2B5EF4-FFF2-40B4-BE49-F238E27FC236}">
                <a16:creationId xmlns:a16="http://schemas.microsoft.com/office/drawing/2014/main" id="{01A9D4CF-9CDD-48E6-B450-1222A46950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35" b="28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69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93FD7D-0C83-4971-AD07-B6021DB616DA}"/>
              </a:ext>
            </a:extLst>
          </p:cNvPr>
          <p:cNvPicPr>
            <a:picLocks noChangeAspect="1"/>
          </p:cNvPicPr>
          <p:nvPr/>
        </p:nvPicPr>
        <p:blipFill>
          <a:blip r:embed="rId2"/>
          <a:stretch>
            <a:fillRect/>
          </a:stretch>
        </p:blipFill>
        <p:spPr>
          <a:xfrm>
            <a:off x="1229360" y="10186"/>
            <a:ext cx="9743439" cy="6844766"/>
          </a:xfrm>
          <a:prstGeom prst="rect">
            <a:avLst/>
          </a:prstGeom>
        </p:spPr>
      </p:pic>
    </p:spTree>
    <p:extLst>
      <p:ext uri="{BB962C8B-B14F-4D97-AF65-F5344CB8AC3E}">
        <p14:creationId xmlns:p14="http://schemas.microsoft.com/office/powerpoint/2010/main" val="111671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9CB9CBB-0738-4D48-981B-8C1E8FAEFA28}"/>
              </a:ext>
            </a:extLst>
          </p:cNvPr>
          <p:cNvSpPr>
            <a:spLocks noGrp="1"/>
          </p:cNvSpPr>
          <p:nvPr>
            <p:ph type="title"/>
          </p:nvPr>
        </p:nvSpPr>
        <p:spPr/>
        <p:txBody>
          <a:bodyPr>
            <a:normAutofit/>
          </a:bodyPr>
          <a:lstStyle/>
          <a:p>
            <a:r>
              <a:rPr lang="en-GB" sz="4800" b="1" dirty="0">
                <a:solidFill>
                  <a:srgbClr val="0070C0"/>
                </a:solidFill>
                <a:latin typeface="Trebuchet MS" panose="020B0603020202020204" pitchFamily="34" charset="0"/>
              </a:rPr>
              <a:t>Country Name</a:t>
            </a:r>
          </a:p>
        </p:txBody>
      </p:sp>
      <p:sp>
        <p:nvSpPr>
          <p:cNvPr id="12" name="Content Placeholder 11">
            <a:extLst>
              <a:ext uri="{FF2B5EF4-FFF2-40B4-BE49-F238E27FC236}">
                <a16:creationId xmlns:a16="http://schemas.microsoft.com/office/drawing/2014/main" id="{AA7AE1BB-622F-49E7-8E41-DE55F122812D}"/>
              </a:ext>
            </a:extLst>
          </p:cNvPr>
          <p:cNvSpPr>
            <a:spLocks noGrp="1"/>
          </p:cNvSpPr>
          <p:nvPr>
            <p:ph sz="half" idx="2"/>
          </p:nvPr>
        </p:nvSpPr>
        <p:spPr>
          <a:xfrm>
            <a:off x="4389121" y="1902223"/>
            <a:ext cx="6964680" cy="4274740"/>
          </a:xfrm>
        </p:spPr>
        <p:txBody>
          <a:bodyPr>
            <a:normAutofit/>
          </a:bodyPr>
          <a:lstStyle/>
          <a:p>
            <a:pPr marL="0" indent="0">
              <a:lnSpc>
                <a:spcPct val="110000"/>
              </a:lnSpc>
              <a:buNone/>
            </a:pPr>
            <a:r>
              <a:rPr lang="en-GB" sz="2000" dirty="0">
                <a:latin typeface="Trebuchet MS" panose="020B0603020202020204" pitchFamily="34" charset="0"/>
              </a:rPr>
              <a:t>Why did we go? </a:t>
            </a:r>
          </a:p>
          <a:p>
            <a:pPr marL="0" indent="0">
              <a:lnSpc>
                <a:spcPct val="110000"/>
              </a:lnSpc>
              <a:buNone/>
            </a:pPr>
            <a:r>
              <a:rPr lang="en-GB" sz="2000" dirty="0">
                <a:latin typeface="Trebuchet MS" panose="020B0603020202020204" pitchFamily="34" charset="0"/>
              </a:rPr>
              <a:t>What did we do?</a:t>
            </a:r>
          </a:p>
          <a:p>
            <a:pPr marL="0" indent="0">
              <a:buNone/>
            </a:pPr>
            <a:endParaRPr lang="en-GB" sz="2000" dirty="0">
              <a:latin typeface="Trebuchet MS" panose="020B0603020202020204" pitchFamily="34" charset="0"/>
            </a:endParaRPr>
          </a:p>
          <a:p>
            <a:pPr marL="0" indent="0">
              <a:buNone/>
            </a:pPr>
            <a:endParaRPr lang="en-GB" sz="2000" dirty="0">
              <a:latin typeface="Trebuchet MS" panose="020B0603020202020204" pitchFamily="34" charset="0"/>
            </a:endParaRPr>
          </a:p>
          <a:p>
            <a:pPr marL="0" indent="0">
              <a:buNone/>
            </a:pPr>
            <a:r>
              <a:rPr lang="en-GB" sz="2000" dirty="0">
                <a:latin typeface="Trebuchet MS" panose="020B0603020202020204" pitchFamily="34" charset="0"/>
              </a:rPr>
              <a:t> </a:t>
            </a:r>
          </a:p>
        </p:txBody>
      </p:sp>
      <p:sp>
        <p:nvSpPr>
          <p:cNvPr id="5" name="TextBox 4">
            <a:extLst>
              <a:ext uri="{FF2B5EF4-FFF2-40B4-BE49-F238E27FC236}">
                <a16:creationId xmlns:a16="http://schemas.microsoft.com/office/drawing/2014/main" id="{11012822-C42E-4235-9B8F-8F27F3156316}"/>
              </a:ext>
            </a:extLst>
          </p:cNvPr>
          <p:cNvSpPr txBox="1"/>
          <p:nvPr/>
        </p:nvSpPr>
        <p:spPr>
          <a:xfrm>
            <a:off x="725557" y="5969655"/>
            <a:ext cx="3110207" cy="523220"/>
          </a:xfrm>
          <a:prstGeom prst="rect">
            <a:avLst/>
          </a:prstGeom>
          <a:noFill/>
        </p:spPr>
        <p:txBody>
          <a:bodyPr wrap="square" rtlCol="0">
            <a:spAutoFit/>
          </a:bodyPr>
          <a:lstStyle/>
          <a:p>
            <a:r>
              <a:rPr lang="en-GB" sz="1400" dirty="0">
                <a:latin typeface="Trebuchet MS" panose="020B0603020202020204" pitchFamily="34" charset="0"/>
              </a:rPr>
              <a:t>Dates of our visit:</a:t>
            </a:r>
          </a:p>
          <a:p>
            <a:endParaRPr lang="en-GB" sz="1400" dirty="0">
              <a:latin typeface="Trebuchet MS" panose="020B0603020202020204" pitchFamily="34" charset="0"/>
            </a:endParaRPr>
          </a:p>
        </p:txBody>
      </p:sp>
      <p:sp>
        <p:nvSpPr>
          <p:cNvPr id="6" name="TextBox 5">
            <a:extLst>
              <a:ext uri="{FF2B5EF4-FFF2-40B4-BE49-F238E27FC236}">
                <a16:creationId xmlns:a16="http://schemas.microsoft.com/office/drawing/2014/main" id="{9334DB46-3635-450C-8EE1-3EE35480F3D3}"/>
              </a:ext>
            </a:extLst>
          </p:cNvPr>
          <p:cNvSpPr txBox="1"/>
          <p:nvPr/>
        </p:nvSpPr>
        <p:spPr>
          <a:xfrm>
            <a:off x="725557" y="2087217"/>
            <a:ext cx="2609386" cy="923330"/>
          </a:xfrm>
          <a:prstGeom prst="rect">
            <a:avLst/>
          </a:prstGeom>
          <a:noFill/>
        </p:spPr>
        <p:txBody>
          <a:bodyPr wrap="square" rtlCol="0">
            <a:spAutoFit/>
          </a:bodyPr>
          <a:lstStyle/>
          <a:p>
            <a:r>
              <a:rPr lang="en-GB" dirty="0">
                <a:latin typeface="Trebuchet MS" panose="020B0603020202020204" pitchFamily="34" charset="0"/>
              </a:rPr>
              <a:t>Flag of country</a:t>
            </a:r>
          </a:p>
          <a:p>
            <a:endParaRPr lang="en-GB" dirty="0"/>
          </a:p>
          <a:p>
            <a:endParaRPr lang="en-GB" dirty="0"/>
          </a:p>
        </p:txBody>
      </p:sp>
      <p:sp>
        <p:nvSpPr>
          <p:cNvPr id="7" name="TextBox 6">
            <a:extLst>
              <a:ext uri="{FF2B5EF4-FFF2-40B4-BE49-F238E27FC236}">
                <a16:creationId xmlns:a16="http://schemas.microsoft.com/office/drawing/2014/main" id="{E1470E2E-3F20-4B59-BC0A-5D02E5108434}"/>
              </a:ext>
            </a:extLst>
          </p:cNvPr>
          <p:cNvSpPr txBox="1"/>
          <p:nvPr/>
        </p:nvSpPr>
        <p:spPr>
          <a:xfrm>
            <a:off x="725557" y="4028436"/>
            <a:ext cx="2609386" cy="923330"/>
          </a:xfrm>
          <a:prstGeom prst="rect">
            <a:avLst/>
          </a:prstGeom>
          <a:noFill/>
        </p:spPr>
        <p:txBody>
          <a:bodyPr wrap="square" rtlCol="0">
            <a:spAutoFit/>
          </a:bodyPr>
          <a:lstStyle/>
          <a:p>
            <a:r>
              <a:rPr lang="en-GB" dirty="0">
                <a:latin typeface="Trebuchet MS" panose="020B0603020202020204" pitchFamily="34" charset="0"/>
              </a:rPr>
              <a:t>map</a:t>
            </a:r>
          </a:p>
          <a:p>
            <a:endParaRPr lang="en-GB" dirty="0"/>
          </a:p>
          <a:p>
            <a:endParaRPr lang="en-GB" dirty="0"/>
          </a:p>
        </p:txBody>
      </p:sp>
    </p:spTree>
    <p:extLst>
      <p:ext uri="{BB962C8B-B14F-4D97-AF65-F5344CB8AC3E}">
        <p14:creationId xmlns:p14="http://schemas.microsoft.com/office/powerpoint/2010/main" val="144518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9CB9CBB-0738-4D48-981B-8C1E8FAEFA28}"/>
              </a:ext>
            </a:extLst>
          </p:cNvPr>
          <p:cNvSpPr>
            <a:spLocks noGrp="1"/>
          </p:cNvSpPr>
          <p:nvPr>
            <p:ph type="title"/>
          </p:nvPr>
        </p:nvSpPr>
        <p:spPr/>
        <p:txBody>
          <a:bodyPr>
            <a:normAutofit/>
          </a:bodyPr>
          <a:lstStyle/>
          <a:p>
            <a:r>
              <a:rPr lang="en-GB" sz="4800" b="1" dirty="0">
                <a:solidFill>
                  <a:srgbClr val="0070C0"/>
                </a:solidFill>
                <a:latin typeface="Trebuchet MS" panose="020B0603020202020204" pitchFamily="34" charset="0"/>
              </a:rPr>
              <a:t>Russia/ Soviet Union</a:t>
            </a:r>
          </a:p>
        </p:txBody>
      </p:sp>
      <p:sp>
        <p:nvSpPr>
          <p:cNvPr id="12" name="Content Placeholder 11">
            <a:extLst>
              <a:ext uri="{FF2B5EF4-FFF2-40B4-BE49-F238E27FC236}">
                <a16:creationId xmlns:a16="http://schemas.microsoft.com/office/drawing/2014/main" id="{AA7AE1BB-622F-49E7-8E41-DE55F122812D}"/>
              </a:ext>
            </a:extLst>
          </p:cNvPr>
          <p:cNvSpPr>
            <a:spLocks noGrp="1"/>
          </p:cNvSpPr>
          <p:nvPr>
            <p:ph sz="half" idx="2"/>
          </p:nvPr>
        </p:nvSpPr>
        <p:spPr>
          <a:xfrm>
            <a:off x="4389121" y="1902223"/>
            <a:ext cx="6964680" cy="4274740"/>
          </a:xfrm>
        </p:spPr>
        <p:txBody>
          <a:bodyPr>
            <a:normAutofit fontScale="92500" lnSpcReduction="10000"/>
          </a:bodyPr>
          <a:lstStyle/>
          <a:p>
            <a:pPr marL="0" indent="0">
              <a:lnSpc>
                <a:spcPct val="110000"/>
              </a:lnSpc>
              <a:buNone/>
            </a:pPr>
            <a:r>
              <a:rPr lang="en-GB" sz="2000" dirty="0">
                <a:latin typeface="Trebuchet MS" panose="020B0603020202020204" pitchFamily="34" charset="0"/>
              </a:rPr>
              <a:t>Whilst exploring Space travel and the planets, as part of our Shoot for the Moon challenge,  we found out about Russian Astronauts who went into space including the first women in space, called Valentina Tereshkova. We also found out about the Mir Space station and we created our own Russian nesting Dolls</a:t>
            </a:r>
          </a:p>
          <a:p>
            <a:pPr marL="0" indent="0">
              <a:lnSpc>
                <a:spcPct val="110000"/>
              </a:lnSpc>
              <a:buNone/>
            </a:pPr>
            <a:endParaRPr lang="en-GB" sz="2000" dirty="0">
              <a:latin typeface="Trebuchet MS" panose="020B0603020202020204" pitchFamily="34" charset="0"/>
            </a:endParaRPr>
          </a:p>
          <a:p>
            <a:pPr marL="0" indent="0">
              <a:lnSpc>
                <a:spcPct val="110000"/>
              </a:lnSpc>
              <a:buNone/>
            </a:pPr>
            <a:r>
              <a:rPr lang="en-GB" sz="2000" dirty="0">
                <a:latin typeface="Trebuchet MS" panose="020B0603020202020204" pitchFamily="34" charset="0"/>
              </a:rPr>
              <a:t>Russia back in the 1960/70/80s was part of the Soviet Union</a:t>
            </a:r>
          </a:p>
          <a:p>
            <a:pPr marL="0" indent="0">
              <a:buNone/>
            </a:pPr>
            <a:r>
              <a:rPr lang="en-GB" sz="2000" dirty="0">
                <a:latin typeface="Trebuchet MS" panose="020B0603020202020204" pitchFamily="34" charset="0"/>
              </a:rPr>
              <a:t>  </a:t>
            </a:r>
          </a:p>
          <a:p>
            <a:pPr marL="0" indent="0">
              <a:buNone/>
            </a:pPr>
            <a:endParaRPr lang="en-GB" sz="2000" dirty="0">
              <a:latin typeface="Trebuchet MS" panose="020B0603020202020204" pitchFamily="34" charset="0"/>
            </a:endParaRPr>
          </a:p>
          <a:p>
            <a:pPr marL="0" indent="0">
              <a:buNone/>
            </a:pPr>
            <a:endParaRPr lang="en-GB" sz="2000" dirty="0">
              <a:latin typeface="Trebuchet MS" panose="020B0603020202020204" pitchFamily="34" charset="0"/>
            </a:endParaRPr>
          </a:p>
          <a:p>
            <a:pPr marL="0" indent="0">
              <a:buNone/>
            </a:pPr>
            <a:r>
              <a:rPr lang="en-GB" sz="2000" dirty="0">
                <a:latin typeface="Trebuchet MS" panose="020B0603020202020204" pitchFamily="34" charset="0"/>
              </a:rPr>
              <a:t> </a:t>
            </a:r>
          </a:p>
        </p:txBody>
      </p:sp>
      <p:sp>
        <p:nvSpPr>
          <p:cNvPr id="5" name="TextBox 4">
            <a:extLst>
              <a:ext uri="{FF2B5EF4-FFF2-40B4-BE49-F238E27FC236}">
                <a16:creationId xmlns:a16="http://schemas.microsoft.com/office/drawing/2014/main" id="{11012822-C42E-4235-9B8F-8F27F3156316}"/>
              </a:ext>
            </a:extLst>
          </p:cNvPr>
          <p:cNvSpPr txBox="1"/>
          <p:nvPr/>
        </p:nvSpPr>
        <p:spPr>
          <a:xfrm>
            <a:off x="725557" y="5969655"/>
            <a:ext cx="3110207" cy="523220"/>
          </a:xfrm>
          <a:prstGeom prst="rect">
            <a:avLst/>
          </a:prstGeom>
          <a:noFill/>
        </p:spPr>
        <p:txBody>
          <a:bodyPr wrap="square" rtlCol="0">
            <a:spAutoFit/>
          </a:bodyPr>
          <a:lstStyle/>
          <a:p>
            <a:r>
              <a:rPr lang="en-GB" sz="1400" dirty="0">
                <a:latin typeface="Trebuchet MS" panose="020B0603020202020204" pitchFamily="34" charset="0"/>
              </a:rPr>
              <a:t>Dates of our visit:</a:t>
            </a:r>
          </a:p>
          <a:p>
            <a:r>
              <a:rPr lang="en-GB" sz="1400" dirty="0">
                <a:latin typeface="Trebuchet MS" panose="020B0603020202020204" pitchFamily="34" charset="0"/>
              </a:rPr>
              <a:t>22</a:t>
            </a:r>
            <a:r>
              <a:rPr lang="en-GB" sz="1400" baseline="30000" dirty="0">
                <a:latin typeface="Trebuchet MS" panose="020B0603020202020204" pitchFamily="34" charset="0"/>
              </a:rPr>
              <a:t>nd</a:t>
            </a:r>
            <a:r>
              <a:rPr lang="en-GB" sz="1400" dirty="0">
                <a:latin typeface="Trebuchet MS" panose="020B0603020202020204" pitchFamily="34" charset="0"/>
              </a:rPr>
              <a:t> and 29</a:t>
            </a:r>
            <a:r>
              <a:rPr lang="en-GB" sz="1400" baseline="30000" dirty="0">
                <a:latin typeface="Trebuchet MS" panose="020B0603020202020204" pitchFamily="34" charset="0"/>
              </a:rPr>
              <a:t>th</a:t>
            </a:r>
            <a:r>
              <a:rPr lang="en-GB" sz="1400" dirty="0">
                <a:latin typeface="Trebuchet MS" panose="020B0603020202020204" pitchFamily="34" charset="0"/>
              </a:rPr>
              <a:t> Jan and 5</a:t>
            </a:r>
            <a:r>
              <a:rPr lang="en-GB" sz="1400" baseline="30000" dirty="0">
                <a:latin typeface="Trebuchet MS" panose="020B0603020202020204" pitchFamily="34" charset="0"/>
              </a:rPr>
              <a:t>th</a:t>
            </a:r>
            <a:r>
              <a:rPr lang="en-GB" sz="1400" dirty="0">
                <a:latin typeface="Trebuchet MS" panose="020B0603020202020204" pitchFamily="34" charset="0"/>
              </a:rPr>
              <a:t> Feb 2021</a:t>
            </a:r>
          </a:p>
        </p:txBody>
      </p:sp>
      <p:pic>
        <p:nvPicPr>
          <p:cNvPr id="17" name="Picture 16" descr="A picture containing text, sign, screenshot&#10;&#10;Description automatically generated">
            <a:extLst>
              <a:ext uri="{FF2B5EF4-FFF2-40B4-BE49-F238E27FC236}">
                <a16:creationId xmlns:a16="http://schemas.microsoft.com/office/drawing/2014/main" id="{181808FF-F900-4CB4-9062-3CF848B91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3559" y="445770"/>
            <a:ext cx="2371725" cy="1531931"/>
          </a:xfrm>
          <a:prstGeom prst="rect">
            <a:avLst/>
          </a:prstGeom>
        </p:spPr>
      </p:pic>
      <p:pic>
        <p:nvPicPr>
          <p:cNvPr id="2050" name="Picture 2" descr="See the source image">
            <a:extLst>
              <a:ext uri="{FF2B5EF4-FFF2-40B4-BE49-F238E27FC236}">
                <a16:creationId xmlns:a16="http://schemas.microsoft.com/office/drawing/2014/main" id="{FFDEB464-B0BB-47EF-90B2-1301106CF2F3}"/>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838201" y="1902223"/>
            <a:ext cx="2501900" cy="1250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BDB6E131-050C-465F-AEAA-7583F17637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99" y="3845093"/>
            <a:ext cx="2371725" cy="158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B880468-3968-4465-AE1A-B6ED7D1627D8}"/>
              </a:ext>
            </a:extLst>
          </p:cNvPr>
          <p:cNvSpPr txBox="1"/>
          <p:nvPr/>
        </p:nvSpPr>
        <p:spPr>
          <a:xfrm>
            <a:off x="740101" y="5431384"/>
            <a:ext cx="2469823" cy="276999"/>
          </a:xfrm>
          <a:prstGeom prst="rect">
            <a:avLst/>
          </a:prstGeom>
          <a:noFill/>
        </p:spPr>
        <p:txBody>
          <a:bodyPr wrap="square" rtlCol="0">
            <a:spAutoFit/>
          </a:bodyPr>
          <a:lstStyle/>
          <a:p>
            <a:r>
              <a:rPr lang="en-GB" sz="1200" dirty="0"/>
              <a:t>Current Russian Flag</a:t>
            </a:r>
          </a:p>
        </p:txBody>
      </p:sp>
      <p:sp>
        <p:nvSpPr>
          <p:cNvPr id="13" name="TextBox 12">
            <a:extLst>
              <a:ext uri="{FF2B5EF4-FFF2-40B4-BE49-F238E27FC236}">
                <a16:creationId xmlns:a16="http://schemas.microsoft.com/office/drawing/2014/main" id="{75F7FE75-1013-4F1F-BCDF-0EEB521C8A88}"/>
              </a:ext>
            </a:extLst>
          </p:cNvPr>
          <p:cNvSpPr txBox="1"/>
          <p:nvPr/>
        </p:nvSpPr>
        <p:spPr>
          <a:xfrm>
            <a:off x="725557" y="3120907"/>
            <a:ext cx="2792895" cy="646331"/>
          </a:xfrm>
          <a:prstGeom prst="rect">
            <a:avLst/>
          </a:prstGeom>
          <a:noFill/>
        </p:spPr>
        <p:txBody>
          <a:bodyPr wrap="square" rtlCol="0">
            <a:spAutoFit/>
          </a:bodyPr>
          <a:lstStyle/>
          <a:p>
            <a:r>
              <a:rPr lang="en-GB" sz="1200" dirty="0"/>
              <a:t>The flag of the Soviet Union which is what is was called when they were leading in space travel  which we learnt about</a:t>
            </a:r>
          </a:p>
        </p:txBody>
      </p:sp>
      <p:pic>
        <p:nvPicPr>
          <p:cNvPr id="4" name="Picture 3">
            <a:extLst>
              <a:ext uri="{FF2B5EF4-FFF2-40B4-BE49-F238E27FC236}">
                <a16:creationId xmlns:a16="http://schemas.microsoft.com/office/drawing/2014/main" id="{DA4E0F53-6F6B-4007-8BFE-B088267E00B4}"/>
              </a:ext>
            </a:extLst>
          </p:cNvPr>
          <p:cNvPicPr>
            <a:picLocks noChangeAspect="1"/>
          </p:cNvPicPr>
          <p:nvPr/>
        </p:nvPicPr>
        <p:blipFill>
          <a:blip r:embed="rId6"/>
          <a:stretch>
            <a:fillRect/>
          </a:stretch>
        </p:blipFill>
        <p:spPr>
          <a:xfrm>
            <a:off x="8946409" y="4553052"/>
            <a:ext cx="2496104" cy="1872078"/>
          </a:xfrm>
          <a:prstGeom prst="rect">
            <a:avLst/>
          </a:prstGeom>
        </p:spPr>
      </p:pic>
      <p:pic>
        <p:nvPicPr>
          <p:cNvPr id="14" name="Picture 2" descr="Russia on the globe with Crimea in light green.[a]">
            <a:extLst>
              <a:ext uri="{FF2B5EF4-FFF2-40B4-BE49-F238E27FC236}">
                <a16:creationId xmlns:a16="http://schemas.microsoft.com/office/drawing/2014/main" id="{652600CE-58F7-4AE0-B0C6-0DD139E193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8944" y="4553052"/>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61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9CB9CBB-0738-4D48-981B-8C1E8FAEFA28}"/>
              </a:ext>
            </a:extLst>
          </p:cNvPr>
          <p:cNvSpPr>
            <a:spLocks noGrp="1"/>
          </p:cNvSpPr>
          <p:nvPr>
            <p:ph type="title"/>
          </p:nvPr>
        </p:nvSpPr>
        <p:spPr/>
        <p:txBody>
          <a:bodyPr>
            <a:normAutofit/>
          </a:bodyPr>
          <a:lstStyle/>
          <a:p>
            <a:r>
              <a:rPr lang="en-GB" sz="4800" b="1" dirty="0">
                <a:solidFill>
                  <a:srgbClr val="0070C0"/>
                </a:solidFill>
                <a:latin typeface="Trebuchet MS" panose="020B0603020202020204" pitchFamily="34" charset="0"/>
              </a:rPr>
              <a:t>USA </a:t>
            </a:r>
          </a:p>
        </p:txBody>
      </p:sp>
      <p:sp>
        <p:nvSpPr>
          <p:cNvPr id="12" name="Content Placeholder 11">
            <a:extLst>
              <a:ext uri="{FF2B5EF4-FFF2-40B4-BE49-F238E27FC236}">
                <a16:creationId xmlns:a16="http://schemas.microsoft.com/office/drawing/2014/main" id="{AA7AE1BB-622F-49E7-8E41-DE55F122812D}"/>
              </a:ext>
            </a:extLst>
          </p:cNvPr>
          <p:cNvSpPr>
            <a:spLocks noGrp="1"/>
          </p:cNvSpPr>
          <p:nvPr>
            <p:ph sz="half" idx="2"/>
          </p:nvPr>
        </p:nvSpPr>
        <p:spPr>
          <a:xfrm>
            <a:off x="4389121" y="1902223"/>
            <a:ext cx="6964680" cy="4274740"/>
          </a:xfrm>
        </p:spPr>
        <p:txBody>
          <a:bodyPr>
            <a:normAutofit/>
          </a:bodyPr>
          <a:lstStyle/>
          <a:p>
            <a:pPr marL="0" indent="0">
              <a:lnSpc>
                <a:spcPct val="110000"/>
              </a:lnSpc>
              <a:buNone/>
            </a:pPr>
            <a:r>
              <a:rPr lang="en-GB" sz="2000" dirty="0">
                <a:latin typeface="Trebuchet MS" panose="020B0603020202020204" pitchFamily="34" charset="0"/>
              </a:rPr>
              <a:t>Whilst exploring Space travel and the planets, as part of our Shoot for the Moon challenge, we found out about the role of the United States in space travel including the Apollo missions to the moon. </a:t>
            </a:r>
          </a:p>
          <a:p>
            <a:pPr marL="0" indent="0">
              <a:lnSpc>
                <a:spcPct val="110000"/>
              </a:lnSpc>
              <a:buNone/>
            </a:pPr>
            <a:r>
              <a:rPr lang="en-GB" sz="2000" dirty="0">
                <a:latin typeface="Trebuchet MS" panose="020B0603020202020204" pitchFamily="34" charset="0"/>
              </a:rPr>
              <a:t>We tried some NASA (National Aeronautics and Space Administration) activities</a:t>
            </a:r>
          </a:p>
          <a:p>
            <a:pPr marL="0" indent="0">
              <a:buNone/>
            </a:pPr>
            <a:endParaRPr lang="en-GB" sz="2000" dirty="0">
              <a:latin typeface="Trebuchet MS" panose="020B0603020202020204" pitchFamily="34" charset="0"/>
            </a:endParaRPr>
          </a:p>
          <a:p>
            <a:pPr marL="0" indent="0">
              <a:buNone/>
            </a:pPr>
            <a:r>
              <a:rPr lang="en-GB" sz="2000" dirty="0">
                <a:latin typeface="Trebuchet MS" panose="020B0603020202020204" pitchFamily="34" charset="0"/>
              </a:rPr>
              <a:t> </a:t>
            </a:r>
          </a:p>
        </p:txBody>
      </p:sp>
      <p:sp>
        <p:nvSpPr>
          <p:cNvPr id="5" name="TextBox 4">
            <a:extLst>
              <a:ext uri="{FF2B5EF4-FFF2-40B4-BE49-F238E27FC236}">
                <a16:creationId xmlns:a16="http://schemas.microsoft.com/office/drawing/2014/main" id="{11012822-C42E-4235-9B8F-8F27F3156316}"/>
              </a:ext>
            </a:extLst>
          </p:cNvPr>
          <p:cNvSpPr txBox="1"/>
          <p:nvPr/>
        </p:nvSpPr>
        <p:spPr>
          <a:xfrm>
            <a:off x="725557" y="5969655"/>
            <a:ext cx="3110207" cy="523220"/>
          </a:xfrm>
          <a:prstGeom prst="rect">
            <a:avLst/>
          </a:prstGeom>
          <a:noFill/>
        </p:spPr>
        <p:txBody>
          <a:bodyPr wrap="square" rtlCol="0">
            <a:spAutoFit/>
          </a:bodyPr>
          <a:lstStyle/>
          <a:p>
            <a:r>
              <a:rPr lang="en-GB" sz="1400" dirty="0">
                <a:latin typeface="Trebuchet MS" panose="020B0603020202020204" pitchFamily="34" charset="0"/>
              </a:rPr>
              <a:t>Dates of our visit:</a:t>
            </a:r>
          </a:p>
          <a:p>
            <a:r>
              <a:rPr lang="en-GB" sz="1400" dirty="0">
                <a:latin typeface="Trebuchet MS" panose="020B0603020202020204" pitchFamily="34" charset="0"/>
              </a:rPr>
              <a:t>22</a:t>
            </a:r>
            <a:r>
              <a:rPr lang="en-GB" sz="1400" baseline="30000" dirty="0">
                <a:latin typeface="Trebuchet MS" panose="020B0603020202020204" pitchFamily="34" charset="0"/>
              </a:rPr>
              <a:t>nd</a:t>
            </a:r>
            <a:r>
              <a:rPr lang="en-GB" sz="1400" dirty="0">
                <a:latin typeface="Trebuchet MS" panose="020B0603020202020204" pitchFamily="34" charset="0"/>
              </a:rPr>
              <a:t> and 29</a:t>
            </a:r>
            <a:r>
              <a:rPr lang="en-GB" sz="1400" baseline="30000" dirty="0">
                <a:latin typeface="Trebuchet MS" panose="020B0603020202020204" pitchFamily="34" charset="0"/>
              </a:rPr>
              <a:t>th</a:t>
            </a:r>
            <a:r>
              <a:rPr lang="en-GB" sz="1400" dirty="0">
                <a:latin typeface="Trebuchet MS" panose="020B0603020202020204" pitchFamily="34" charset="0"/>
              </a:rPr>
              <a:t> Jan and 5</a:t>
            </a:r>
            <a:r>
              <a:rPr lang="en-GB" sz="1400" baseline="30000" dirty="0">
                <a:latin typeface="Trebuchet MS" panose="020B0603020202020204" pitchFamily="34" charset="0"/>
              </a:rPr>
              <a:t>th</a:t>
            </a:r>
            <a:r>
              <a:rPr lang="en-GB" sz="1400" dirty="0">
                <a:latin typeface="Trebuchet MS" panose="020B0603020202020204" pitchFamily="34" charset="0"/>
              </a:rPr>
              <a:t> Feb 2021</a:t>
            </a:r>
          </a:p>
        </p:txBody>
      </p:sp>
      <p:pic>
        <p:nvPicPr>
          <p:cNvPr id="17" name="Picture 16" descr="A picture containing text, sign, screenshot&#10;&#10;Description automatically generated">
            <a:extLst>
              <a:ext uri="{FF2B5EF4-FFF2-40B4-BE49-F238E27FC236}">
                <a16:creationId xmlns:a16="http://schemas.microsoft.com/office/drawing/2014/main" id="{181808FF-F900-4CB4-9062-3CF848B91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559" y="445770"/>
            <a:ext cx="2371725" cy="1531931"/>
          </a:xfrm>
          <a:prstGeom prst="rect">
            <a:avLst/>
          </a:prstGeom>
        </p:spPr>
      </p:pic>
      <p:pic>
        <p:nvPicPr>
          <p:cNvPr id="3" name="Picture 2">
            <a:extLst>
              <a:ext uri="{FF2B5EF4-FFF2-40B4-BE49-F238E27FC236}">
                <a16:creationId xmlns:a16="http://schemas.microsoft.com/office/drawing/2014/main" id="{CE17290F-EC54-4990-B8E1-D849BB794C9C}"/>
              </a:ext>
            </a:extLst>
          </p:cNvPr>
          <p:cNvPicPr>
            <a:picLocks noChangeAspect="1"/>
          </p:cNvPicPr>
          <p:nvPr/>
        </p:nvPicPr>
        <p:blipFill>
          <a:blip r:embed="rId3"/>
          <a:stretch>
            <a:fillRect/>
          </a:stretch>
        </p:blipFill>
        <p:spPr>
          <a:xfrm>
            <a:off x="1003319" y="1626452"/>
            <a:ext cx="2554682" cy="1469146"/>
          </a:xfrm>
          <a:prstGeom prst="rect">
            <a:avLst/>
          </a:prstGeom>
        </p:spPr>
      </p:pic>
      <p:pic>
        <p:nvPicPr>
          <p:cNvPr id="4098" name="Picture 2" descr="See the source image">
            <a:extLst>
              <a:ext uri="{FF2B5EF4-FFF2-40B4-BE49-F238E27FC236}">
                <a16:creationId xmlns:a16="http://schemas.microsoft.com/office/drawing/2014/main" id="{FA28718E-F8E4-453B-B63B-0D119CAAB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3559" y="3830270"/>
            <a:ext cx="1920241" cy="24009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25A3EEC0-C2C3-4731-83C1-01064D39E9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440" y="3360623"/>
            <a:ext cx="2554682" cy="2554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3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9CB9CBB-0738-4D48-981B-8C1E8FAEFA28}"/>
              </a:ext>
            </a:extLst>
          </p:cNvPr>
          <p:cNvSpPr>
            <a:spLocks noGrp="1"/>
          </p:cNvSpPr>
          <p:nvPr>
            <p:ph type="title"/>
          </p:nvPr>
        </p:nvSpPr>
        <p:spPr/>
        <p:txBody>
          <a:bodyPr>
            <a:normAutofit/>
          </a:bodyPr>
          <a:lstStyle/>
          <a:p>
            <a:r>
              <a:rPr lang="en-GB" sz="4800" b="1" dirty="0">
                <a:solidFill>
                  <a:srgbClr val="0070C0"/>
                </a:solidFill>
                <a:latin typeface="Trebuchet MS" panose="020B0603020202020204" pitchFamily="34" charset="0"/>
              </a:rPr>
              <a:t>Kazakhstan </a:t>
            </a:r>
          </a:p>
        </p:txBody>
      </p:sp>
      <p:sp>
        <p:nvSpPr>
          <p:cNvPr id="12" name="Content Placeholder 11">
            <a:extLst>
              <a:ext uri="{FF2B5EF4-FFF2-40B4-BE49-F238E27FC236}">
                <a16:creationId xmlns:a16="http://schemas.microsoft.com/office/drawing/2014/main" id="{AA7AE1BB-622F-49E7-8E41-DE55F122812D}"/>
              </a:ext>
            </a:extLst>
          </p:cNvPr>
          <p:cNvSpPr>
            <a:spLocks noGrp="1"/>
          </p:cNvSpPr>
          <p:nvPr>
            <p:ph sz="half" idx="2"/>
          </p:nvPr>
        </p:nvSpPr>
        <p:spPr>
          <a:xfrm>
            <a:off x="4389121" y="1902223"/>
            <a:ext cx="6964680" cy="4274740"/>
          </a:xfrm>
        </p:spPr>
        <p:txBody>
          <a:bodyPr>
            <a:normAutofit/>
          </a:bodyPr>
          <a:lstStyle/>
          <a:p>
            <a:pPr marL="0" indent="0">
              <a:lnSpc>
                <a:spcPct val="110000"/>
              </a:lnSpc>
              <a:buNone/>
            </a:pPr>
            <a:r>
              <a:rPr lang="en-GB" sz="2000" dirty="0">
                <a:latin typeface="Trebuchet MS" panose="020B0603020202020204" pitchFamily="34" charset="0"/>
              </a:rPr>
              <a:t>This was the launch site for Tim Peake’s mission into space in 2015. We watch the video of the launch as part of our Shooting to the Moon challenge .</a:t>
            </a:r>
          </a:p>
          <a:p>
            <a:pPr marL="0" indent="0">
              <a:lnSpc>
                <a:spcPct val="110000"/>
              </a:lnSpc>
              <a:buNone/>
            </a:pPr>
            <a:r>
              <a:rPr lang="en-GB" sz="2000" dirty="0">
                <a:latin typeface="Trebuchet MS" panose="020B0603020202020204" pitchFamily="34" charset="0"/>
              </a:rPr>
              <a:t>He launched from Baikonur Cosmodrome which is in Kazakhstan but leased to the Russian Government for all space launches. (The first man in space Yuri Gagarin also took off from here)</a:t>
            </a:r>
          </a:p>
          <a:p>
            <a:pPr marL="0" indent="0">
              <a:buNone/>
            </a:pPr>
            <a:endParaRPr lang="en-GB" sz="2000" dirty="0">
              <a:latin typeface="Trebuchet MS" panose="020B0603020202020204" pitchFamily="34" charset="0"/>
            </a:endParaRPr>
          </a:p>
          <a:p>
            <a:pPr marL="0" indent="0">
              <a:buNone/>
            </a:pPr>
            <a:r>
              <a:rPr lang="en-GB" sz="2000" dirty="0">
                <a:latin typeface="Trebuchet MS" panose="020B0603020202020204" pitchFamily="34" charset="0"/>
              </a:rPr>
              <a:t> </a:t>
            </a:r>
          </a:p>
        </p:txBody>
      </p:sp>
      <p:sp>
        <p:nvSpPr>
          <p:cNvPr id="5" name="TextBox 4">
            <a:extLst>
              <a:ext uri="{FF2B5EF4-FFF2-40B4-BE49-F238E27FC236}">
                <a16:creationId xmlns:a16="http://schemas.microsoft.com/office/drawing/2014/main" id="{11012822-C42E-4235-9B8F-8F27F3156316}"/>
              </a:ext>
            </a:extLst>
          </p:cNvPr>
          <p:cNvSpPr txBox="1"/>
          <p:nvPr/>
        </p:nvSpPr>
        <p:spPr>
          <a:xfrm>
            <a:off x="725557" y="5969655"/>
            <a:ext cx="3110207" cy="523220"/>
          </a:xfrm>
          <a:prstGeom prst="rect">
            <a:avLst/>
          </a:prstGeom>
          <a:noFill/>
        </p:spPr>
        <p:txBody>
          <a:bodyPr wrap="square" rtlCol="0">
            <a:spAutoFit/>
          </a:bodyPr>
          <a:lstStyle/>
          <a:p>
            <a:r>
              <a:rPr lang="en-GB" sz="1400" dirty="0">
                <a:latin typeface="Trebuchet MS" panose="020B0603020202020204" pitchFamily="34" charset="0"/>
              </a:rPr>
              <a:t>Dates of our visit:</a:t>
            </a:r>
          </a:p>
          <a:p>
            <a:r>
              <a:rPr lang="en-GB" sz="1400" dirty="0">
                <a:latin typeface="Trebuchet MS" panose="020B0603020202020204" pitchFamily="34" charset="0"/>
              </a:rPr>
              <a:t>29</a:t>
            </a:r>
            <a:r>
              <a:rPr lang="en-GB" sz="1400" baseline="30000" dirty="0">
                <a:latin typeface="Trebuchet MS" panose="020B0603020202020204" pitchFamily="34" charset="0"/>
              </a:rPr>
              <a:t>th</a:t>
            </a:r>
            <a:r>
              <a:rPr lang="en-GB" sz="1400" dirty="0">
                <a:latin typeface="Trebuchet MS" panose="020B0603020202020204" pitchFamily="34" charset="0"/>
              </a:rPr>
              <a:t> Jan 2021</a:t>
            </a:r>
          </a:p>
        </p:txBody>
      </p:sp>
      <p:pic>
        <p:nvPicPr>
          <p:cNvPr id="17" name="Picture 16" descr="A picture containing text, sign, screenshot&#10;&#10;Description automatically generated">
            <a:extLst>
              <a:ext uri="{FF2B5EF4-FFF2-40B4-BE49-F238E27FC236}">
                <a16:creationId xmlns:a16="http://schemas.microsoft.com/office/drawing/2014/main" id="{181808FF-F900-4CB4-9062-3CF848B91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559" y="445770"/>
            <a:ext cx="2371725" cy="1531931"/>
          </a:xfrm>
          <a:prstGeom prst="rect">
            <a:avLst/>
          </a:prstGeom>
        </p:spPr>
      </p:pic>
      <p:pic>
        <p:nvPicPr>
          <p:cNvPr id="3078" name="Picture 6" descr="See the source image">
            <a:extLst>
              <a:ext uri="{FF2B5EF4-FFF2-40B4-BE49-F238E27FC236}">
                <a16:creationId xmlns:a16="http://schemas.microsoft.com/office/drawing/2014/main" id="{E15517A8-8A8E-47D5-826A-81899ABCD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8" y="1562589"/>
            <a:ext cx="2789268" cy="162773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ee the source image">
            <a:extLst>
              <a:ext uri="{FF2B5EF4-FFF2-40B4-BE49-F238E27FC236}">
                <a16:creationId xmlns:a16="http://schemas.microsoft.com/office/drawing/2014/main" id="{9689DF22-013E-4DED-8ADE-F28C71CFF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5874" y="4318346"/>
            <a:ext cx="2787926" cy="1858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cation of Kazakhstan (green)">
            <a:extLst>
              <a:ext uri="{FF2B5EF4-FFF2-40B4-BE49-F238E27FC236}">
                <a16:creationId xmlns:a16="http://schemas.microsoft.com/office/drawing/2014/main" id="{0FEA7D4A-71F0-4867-B45F-8D4BD492B2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98" y="3425005"/>
            <a:ext cx="2570923" cy="257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620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C92BF0D1859242B79CF4A12A90BA4A" ma:contentTypeVersion="12" ma:contentTypeDescription="Create a new document." ma:contentTypeScope="" ma:versionID="ad63ee6ed5f1f15cb31db7fe0ab2336e">
  <xsd:schema xmlns:xsd="http://www.w3.org/2001/XMLSchema" xmlns:xs="http://www.w3.org/2001/XMLSchema" xmlns:p="http://schemas.microsoft.com/office/2006/metadata/properties" xmlns:ns2="614fdb9f-dca8-4eca-a1e2-8291e8005c79" xmlns:ns3="0eab6d3c-d15c-43dc-89a1-f77de65fedb8" targetNamespace="http://schemas.microsoft.com/office/2006/metadata/properties" ma:root="true" ma:fieldsID="6d7a983b2aac6690e5ed9a2d20c8d9ab" ns2:_="" ns3:_="">
    <xsd:import namespace="614fdb9f-dca8-4eca-a1e2-8291e8005c79"/>
    <xsd:import namespace="0eab6d3c-d15c-43dc-89a1-f77de65fed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fdb9f-dca8-4eca-a1e2-8291e8005c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ab6d3c-d15c-43dc-89a1-f77de65fed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BFEB87-DBC6-4479-AAED-96C6114892F3}"/>
</file>

<file path=customXml/itemProps2.xml><?xml version="1.0" encoding="utf-8"?>
<ds:datastoreItem xmlns:ds="http://schemas.openxmlformats.org/officeDocument/2006/customXml" ds:itemID="{82BE3E84-1C41-41F0-9BA5-9AC861B836C0}"/>
</file>

<file path=customXml/itemProps3.xml><?xml version="1.0" encoding="utf-8"?>
<ds:datastoreItem xmlns:ds="http://schemas.openxmlformats.org/officeDocument/2006/customXml" ds:itemID="{017B5F7D-9548-435C-8A2C-518FDAE36438}"/>
</file>

<file path=docProps/app.xml><?xml version="1.0" encoding="utf-8"?>
<Properties xmlns="http://schemas.openxmlformats.org/officeDocument/2006/extended-properties" xmlns:vt="http://schemas.openxmlformats.org/officeDocument/2006/docPropsVTypes">
  <TotalTime>0</TotalTime>
  <Words>486</Words>
  <Application>Microsoft Office PowerPoint</Application>
  <PresentationFormat>Widescreen</PresentationFormat>
  <Paragraphs>46</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Trebuchet MS</vt:lpstr>
      <vt:lpstr>Office Theme</vt:lpstr>
      <vt:lpstr>XXX Guides Digital Passport</vt:lpstr>
      <vt:lpstr>PowerPoint Presentation</vt:lpstr>
      <vt:lpstr>PowerPoint Presentation</vt:lpstr>
      <vt:lpstr>Country Name</vt:lpstr>
      <vt:lpstr>Russia/ Soviet Union</vt:lpstr>
      <vt:lpstr>USA </vt:lpstr>
      <vt:lpstr>Kazakhstan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Fie Rason</dc:creator>
  <cp:lastModifiedBy>Fie Rason</cp:lastModifiedBy>
  <cp:revision>2</cp:revision>
  <dcterms:created xsi:type="dcterms:W3CDTF">2020-04-13T20:12:02Z</dcterms:created>
  <dcterms:modified xsi:type="dcterms:W3CDTF">2021-02-19T09:59:28Z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0x010100A9C92BF0D1859242B79CF4A12A90BA4A</vt:lpwstr>
  </property>
</Properties>
</file>