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2" r:id="rId2"/>
    <p:sldId id="256" r:id="rId3"/>
    <p:sldId id="258" r:id="rId4"/>
    <p:sldId id="257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E2A7E7-D7A8-40CF-9B24-A8F6842772EA}" v="1" dt="2021-01-24T14:17:54.5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7733" autoAdjust="0"/>
  </p:normalViewPr>
  <p:slideViewPr>
    <p:cSldViewPr snapToGrid="0">
      <p:cViewPr varScale="1">
        <p:scale>
          <a:sx n="53" d="100"/>
          <a:sy n="53" d="100"/>
        </p:scale>
        <p:origin x="11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ie Rason" userId="05ba87c44c41ba80" providerId="LiveId" clId="{6BE2A7E7-D7A8-40CF-9B24-A8F6842772EA}"/>
    <pc:docChg chg="addSld delSld modSld sldOrd">
      <pc:chgData name="Fie Rason" userId="05ba87c44c41ba80" providerId="LiveId" clId="{6BE2A7E7-D7A8-40CF-9B24-A8F6842772EA}" dt="2021-01-24T14:18:43.854" v="21" actId="20577"/>
      <pc:docMkLst>
        <pc:docMk/>
      </pc:docMkLst>
      <pc:sldChg chg="del">
        <pc:chgData name="Fie Rason" userId="05ba87c44c41ba80" providerId="LiveId" clId="{6BE2A7E7-D7A8-40CF-9B24-A8F6842772EA}" dt="2021-01-24T14:18:17.508" v="9" actId="47"/>
        <pc:sldMkLst>
          <pc:docMk/>
          <pc:sldMk cId="3385905963" sldId="259"/>
        </pc:sldMkLst>
      </pc:sldChg>
      <pc:sldChg chg="addSp modSp new mod ord">
        <pc:chgData name="Fie Rason" userId="05ba87c44c41ba80" providerId="LiveId" clId="{6BE2A7E7-D7A8-40CF-9B24-A8F6842772EA}" dt="2021-01-24T14:18:43.854" v="21" actId="20577"/>
        <pc:sldMkLst>
          <pc:docMk/>
          <pc:sldMk cId="3380444524" sldId="262"/>
        </pc:sldMkLst>
        <pc:spChg chg="mod">
          <ac:chgData name="Fie Rason" userId="05ba87c44c41ba80" providerId="LiveId" clId="{6BE2A7E7-D7A8-40CF-9B24-A8F6842772EA}" dt="2021-01-24T14:18:38.690" v="20" actId="122"/>
          <ac:spMkLst>
            <pc:docMk/>
            <pc:sldMk cId="3380444524" sldId="262"/>
            <ac:spMk id="2" creationId="{A2878C5D-A5C8-4A09-9173-6791AC508F3E}"/>
          </ac:spMkLst>
        </pc:spChg>
        <pc:spChg chg="mod">
          <ac:chgData name="Fie Rason" userId="05ba87c44c41ba80" providerId="LiveId" clId="{6BE2A7E7-D7A8-40CF-9B24-A8F6842772EA}" dt="2021-01-24T14:18:43.854" v="21" actId="20577"/>
          <ac:spMkLst>
            <pc:docMk/>
            <pc:sldMk cId="3380444524" sldId="262"/>
            <ac:spMk id="3" creationId="{F0AB2B6A-9E4F-4C05-993C-BA5906FD098D}"/>
          </ac:spMkLst>
        </pc:spChg>
        <pc:picChg chg="add mod">
          <ac:chgData name="Fie Rason" userId="05ba87c44c41ba80" providerId="LiveId" clId="{6BE2A7E7-D7A8-40CF-9B24-A8F6842772EA}" dt="2021-01-24T14:17:54.516" v="4"/>
          <ac:picMkLst>
            <pc:docMk/>
            <pc:sldMk cId="3380444524" sldId="262"/>
            <ac:picMk id="4" creationId="{07C18703-6944-4AC7-B680-5DA6C14479A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5B6CC6-9BAD-4637-ACE9-0EFA288DDC8C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FF9E6-16DE-4FF5-A29B-18F1F13E17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25672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Move them around according to what the group tells you until they are paired up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FF9E6-16DE-4FF5-A29B-18F1F13E17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3905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Get them to draw lines or tell you to according to which they think </a:t>
            </a:r>
            <a:r>
              <a:rPr lang="en-GB"/>
              <a:t>match each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FF9E6-16DE-4FF5-A29B-18F1F13E17A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4380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6B39-6375-42DE-9F93-3326FEFDC2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9CA89-9C16-485B-88C5-5EF7CF2E4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BCAC5A-A8BC-4FD5-916E-F07F98C1BD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FDBB2E-2E09-4CCE-AF35-20A45B556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E9697-783E-4DA4-85BE-ABB8366C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332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B5603-B163-4EFB-81CA-B250F548A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F2163-186E-4210-9A05-5716F5AC5B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2D6B9-D74A-4EDA-A4E4-0A12C35A3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EF2B02-3A7E-4D2F-BBA0-2B68C147A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A1820-0ABA-4832-9EAB-48E0251B7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1093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55E8F4-7E82-44F7-850F-257918CBA0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1EA64C-E512-4DBF-86C8-B88F2DFD4E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BC89A-3278-43BB-A287-E3A063522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2F8AA-AB68-45BC-ACBA-8807944352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ABB88D-3C57-4EB3-933C-857B55A41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0255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55A45-203F-47C1-935F-FD888F3D5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173EAF-81AA-45ED-9AFD-92232B888E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25459A-E2E8-432B-AE6B-376EC5C9F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D0A661-16B0-4651-9CCA-817E9F23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4D25F-68EE-4607-AA83-8B8194C0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990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5DE49-FD2D-4033-8FC1-1B4EF93DC2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94CD5-C60A-4A9A-835E-8E691FFE49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333B73-3439-4008-9310-BFB4C054C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C1DA2-3D35-445B-8DDD-304166EAD0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704FB-7293-43F8-8D76-593CA7FC85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90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4479E-084C-4CC4-9D2A-68F3C0D30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36F8FD-7BFD-4A72-B634-56A356A793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2C7144-F2A9-4C38-8790-74BE8F3F4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8277B-E6F8-4B74-B55F-7C4D40DF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572049-D074-4522-B3C7-8BFAFA530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67732-0DB9-4AF1-82AA-B713AFA4AB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04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903AD-6CC4-4F68-BEFC-F1EEBD255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D8DA81-E644-47D9-8FB3-EF0888521E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626EB81-B672-41B2-87E8-900E23A254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2FB2C2-B3AE-4B59-82D4-818C1CA814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EA173D-FCB6-4EFB-9505-5FA4D54C6E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194009-6B45-4A15-9B79-898CBE8D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8A1598-1587-4613-923B-557611D6F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DDBCE0E-29CC-41EC-9F0D-1B21CEFF5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75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661F8-E46F-4E05-A953-548316B352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6D4F4C-4C09-470A-8031-AF507DBD31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A3FB7F-CC42-46CE-9698-A662F6FF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6AE9C1-C638-4E1B-8500-78C20748C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878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7FF8F3-F7B2-4071-B539-DC7E67793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1C9E9E-9A81-4C98-AEDD-51FA3057E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C2995-24AF-4C6E-BAA3-2D4B786AC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71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FE8C3-159F-47EE-A22E-8902659D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6D85E-03A2-4394-AF93-2C25EE14D1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8EAEF8-9BEC-43CD-88CB-498283CE7C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393BB1-756E-4A26-AD69-99DE60FAD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E7A33D-7247-4F79-A79A-2DE8290F4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46A7E-B5AF-4F55-A900-C4C1B5E5B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3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A59A3-2E56-43D0-B286-9AE06040E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23F1AD-9594-49CE-974A-C01C92B5C8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963A7D-A8E3-4A65-88F0-01F448B8BA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5B01DC-C673-4E1E-A34B-E45889CE0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FAFD0C-8AA4-43CE-A6CE-9264D601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134BC-B97E-460C-BAE0-8FF13549B0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9347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5359F9-6165-46BD-BD39-704A4715D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C7D9A-00EB-4F86-A3C0-52926EA72F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15E275-42D0-4A17-B6B3-55A3CAE6A1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DADD5-600E-4E02-81CC-A9FDC7B49358}" type="datetimeFigureOut">
              <a:rPr lang="en-GB" smtClean="0"/>
              <a:t>24/01/2021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0E2C1E-9F86-4BE0-95A9-8B4BD2EB10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4EB39C-4FD2-4DE3-BC31-BC3C33FD8B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9C9D-B2A9-4DB0-8CC9-9F35A7AB964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8187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jpg"/><Relationship Id="rId4" Type="http://schemas.openxmlformats.org/officeDocument/2006/relationships/image" Target="../media/image4.png"/><Relationship Id="rId9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12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jpg"/><Relationship Id="rId5" Type="http://schemas.openxmlformats.org/officeDocument/2006/relationships/image" Target="../media/image4.png"/><Relationship Id="rId10" Type="http://schemas.openxmlformats.org/officeDocument/2006/relationships/image" Target="../media/image9.jp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878C5D-A5C8-4A09-9173-6791AC508F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98386"/>
            <a:ext cx="9649326" cy="1325563"/>
          </a:xfrm>
        </p:spPr>
        <p:txBody>
          <a:bodyPr>
            <a:normAutofit/>
          </a:bodyPr>
          <a:lstStyle/>
          <a:p>
            <a:pPr algn="ctr"/>
            <a:r>
              <a:rPr lang="en-GB" sz="6000" b="1" dirty="0"/>
              <a:t>Packaging Logos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B2B6A-9E4F-4C05-993C-BA5906FD09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3198311"/>
            <a:ext cx="10515600" cy="2698249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How much do you know</a:t>
            </a:r>
            <a:r>
              <a:rPr lang="en-GB"/>
              <a:t>? </a:t>
            </a:r>
          </a:p>
          <a:p>
            <a:pPr marL="0" indent="0">
              <a:buNone/>
            </a:pPr>
            <a:r>
              <a:rPr lang="en-GB"/>
              <a:t>Can </a:t>
            </a:r>
            <a:r>
              <a:rPr lang="en-GB" dirty="0"/>
              <a:t>you pair up these logos with what they stand for</a:t>
            </a:r>
          </a:p>
          <a:p>
            <a:endParaRPr lang="en-GB" dirty="0"/>
          </a:p>
        </p:txBody>
      </p:sp>
      <p:pic>
        <p:nvPicPr>
          <p:cNvPr id="4" name="image1.png" descr="A close up of a sign&#10;&#10;Description automatically generated">
            <a:extLst>
              <a:ext uri="{FF2B5EF4-FFF2-40B4-BE49-F238E27FC236}">
                <a16:creationId xmlns:a16="http://schemas.microsoft.com/office/drawing/2014/main" id="{07C18703-6944-4AC7-B680-5DA6C14479AB}"/>
              </a:ext>
            </a:extLst>
          </p:cNvPr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260349" y="348343"/>
            <a:ext cx="2156279" cy="1375682"/>
          </a:xfrm>
          <a:prstGeom prst="rect">
            <a:avLst/>
          </a:prstGeom>
          <a:ln/>
        </p:spPr>
      </p:pic>
    </p:spTree>
    <p:extLst>
      <p:ext uri="{BB962C8B-B14F-4D97-AF65-F5344CB8AC3E}">
        <p14:creationId xmlns:p14="http://schemas.microsoft.com/office/powerpoint/2010/main" val="3380444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A77ADD-73C7-4EE5-A36C-BDD16849B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26" y="4975577"/>
            <a:ext cx="1611184" cy="165576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57FD2E-E3FA-42DB-B776-8BCCB54F66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30" y="3130969"/>
            <a:ext cx="1678968" cy="1116981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BB36738-C742-4F05-8EA3-6D17DAE95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8239" y="5440428"/>
            <a:ext cx="1939557" cy="1319184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6C40E8-A55F-414B-8710-A6A228BA85F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r="5749" b="10576"/>
          <a:stretch/>
        </p:blipFill>
        <p:spPr>
          <a:xfrm>
            <a:off x="2066299" y="4975578"/>
            <a:ext cx="2019926" cy="1655762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B80ADD8-28A5-4A76-8746-84BEF7B0C8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6" y="4491437"/>
            <a:ext cx="1610982" cy="1432352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1F34122F-2B82-402C-864A-FF39C03711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451" y="3143602"/>
            <a:ext cx="1499704" cy="1347835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16A52F8E-8673-4B7E-B030-C3C1DAB8D4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000" y="1707324"/>
            <a:ext cx="1143000" cy="1228725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FACC7C-415F-48D6-848D-973BBF18DC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300" y="382488"/>
            <a:ext cx="914400" cy="1243584"/>
          </a:xfrm>
          <a:prstGeom prst="rect">
            <a:avLst/>
          </a:prstGeom>
        </p:spPr>
      </p:pic>
      <p:pic>
        <p:nvPicPr>
          <p:cNvPr id="21" name="Picture 20" descr="A close up of a flower&#10;&#10;Description automatically generated">
            <a:extLst>
              <a:ext uri="{FF2B5EF4-FFF2-40B4-BE49-F238E27FC236}">
                <a16:creationId xmlns:a16="http://schemas.microsoft.com/office/drawing/2014/main" id="{60BE3560-C98A-4EA7-B8B7-35BAAC5CE75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7" y="1833772"/>
            <a:ext cx="1463741" cy="975827"/>
          </a:xfrm>
          <a:prstGeom prst="rect">
            <a:avLst/>
          </a:prstGeom>
        </p:spPr>
      </p:pic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9BA78D05-C7BC-407D-BFFF-1C418E0D9D9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93" y="162331"/>
            <a:ext cx="1463741" cy="146374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2FF0F71-0EEC-4BDD-95D5-A158840880CD}"/>
              </a:ext>
            </a:extLst>
          </p:cNvPr>
          <p:cNvSpPr txBox="1"/>
          <p:nvPr/>
        </p:nvSpPr>
        <p:spPr>
          <a:xfrm>
            <a:off x="8242891" y="475954"/>
            <a:ext cx="13811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Food has been produced responsibly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BC12B5-3F9D-4A0E-B12E-AF96083F7314}"/>
              </a:ext>
            </a:extLst>
          </p:cNvPr>
          <p:cNvSpPr txBox="1"/>
          <p:nvPr/>
        </p:nvSpPr>
        <p:spPr>
          <a:xfrm>
            <a:off x="6305549" y="404115"/>
            <a:ext cx="17924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Meets standards to reduce dolphin deaths during fishing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FAC2D7-E97D-4CDF-8C9D-A1580BFA5CAB}"/>
              </a:ext>
            </a:extLst>
          </p:cNvPr>
          <p:cNvSpPr txBox="1"/>
          <p:nvPr/>
        </p:nvSpPr>
        <p:spPr>
          <a:xfrm>
            <a:off x="4505327" y="473784"/>
            <a:ext cx="13811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Produced without using chemicals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0C8499-FB33-41DA-9ED0-96918155842F}"/>
              </a:ext>
            </a:extLst>
          </p:cNvPr>
          <p:cNvSpPr txBox="1"/>
          <p:nvPr/>
        </p:nvSpPr>
        <p:spPr>
          <a:xfrm>
            <a:off x="2995014" y="506995"/>
            <a:ext cx="13811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Must have access to outside for at least part of the day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0EAFC07-87DB-472B-85C7-7967544CE606}"/>
              </a:ext>
            </a:extLst>
          </p:cNvPr>
          <p:cNvSpPr txBox="1"/>
          <p:nvPr/>
        </p:nvSpPr>
        <p:spPr>
          <a:xfrm>
            <a:off x="8204791" y="3400493"/>
            <a:ext cx="13811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Sustainably farmed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67A627-A1D0-418C-B25C-3E795BCB8880}"/>
              </a:ext>
            </a:extLst>
          </p:cNvPr>
          <p:cNvSpPr txBox="1"/>
          <p:nvPr/>
        </p:nvSpPr>
        <p:spPr>
          <a:xfrm>
            <a:off x="2842218" y="2601580"/>
            <a:ext cx="153392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Improves the sustainability of tea faring and the lives of workers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32AFD0-6196-4159-97DE-93A483295CE3}"/>
              </a:ext>
            </a:extLst>
          </p:cNvPr>
          <p:cNvSpPr txBox="1"/>
          <p:nvPr/>
        </p:nvSpPr>
        <p:spPr>
          <a:xfrm>
            <a:off x="4505327" y="1809836"/>
            <a:ext cx="164683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All farm animals live a good life and are treated without cruelty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430C92-45FC-4E2B-81EC-11F50F5C0728}"/>
              </a:ext>
            </a:extLst>
          </p:cNvPr>
          <p:cNvSpPr txBox="1"/>
          <p:nvPr/>
        </p:nvSpPr>
        <p:spPr>
          <a:xfrm>
            <a:off x="6427377" y="2044005"/>
            <a:ext cx="13811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Encourages sustainable fishing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376F5A-028F-4DE4-A9C0-B32D99E919F2}"/>
              </a:ext>
            </a:extLst>
          </p:cNvPr>
          <p:cNvSpPr txBox="1"/>
          <p:nvPr/>
        </p:nvSpPr>
        <p:spPr>
          <a:xfrm>
            <a:off x="8098020" y="1948336"/>
            <a:ext cx="15946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Caught while minimising harm to other marine life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35D8C4-5F32-462D-B12A-C1C54166AC32}"/>
              </a:ext>
            </a:extLst>
          </p:cNvPr>
          <p:cNvSpPr txBox="1"/>
          <p:nvPr/>
        </p:nvSpPr>
        <p:spPr>
          <a:xfrm>
            <a:off x="6104865" y="3574276"/>
            <a:ext cx="1889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Aiming to conserve biodiversity and create healthy communities </a:t>
            </a:r>
          </a:p>
        </p:txBody>
      </p:sp>
    </p:spTree>
    <p:extLst>
      <p:ext uri="{BB962C8B-B14F-4D97-AF65-F5344CB8AC3E}">
        <p14:creationId xmlns:p14="http://schemas.microsoft.com/office/powerpoint/2010/main" val="2272704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60634-7288-46D7-8D3C-675065836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Answers</a:t>
            </a:r>
          </a:p>
        </p:txBody>
      </p:sp>
    </p:spTree>
    <p:extLst>
      <p:ext uri="{BB962C8B-B14F-4D97-AF65-F5344CB8AC3E}">
        <p14:creationId xmlns:p14="http://schemas.microsoft.com/office/powerpoint/2010/main" val="1561196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A77ADD-73C7-4EE5-A36C-BDD16849B3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26" y="4975577"/>
            <a:ext cx="1611184" cy="165576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57FD2E-E3FA-42DB-B776-8BCCB54F66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30" y="3130969"/>
            <a:ext cx="1678968" cy="1116981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BB36738-C742-4F05-8EA3-6D17DAE9565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8540" y="1490415"/>
            <a:ext cx="1939557" cy="1319184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6C40E8-A55F-414B-8710-A6A228BA85F6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r="5749" b="10576"/>
          <a:stretch/>
        </p:blipFill>
        <p:spPr>
          <a:xfrm>
            <a:off x="3888211" y="3886309"/>
            <a:ext cx="2019926" cy="1655762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B80ADD8-28A5-4A76-8746-84BEF7B0C8D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165" y="4760008"/>
            <a:ext cx="1610982" cy="1432352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1F34122F-2B82-402C-864A-FF39C037116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451" y="3143602"/>
            <a:ext cx="1499704" cy="1347835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16A52F8E-8673-4B7E-B030-C3C1DAB8D4E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9584" y="1707322"/>
            <a:ext cx="1143000" cy="1228725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FACC7C-415F-48D6-848D-973BBF18DCB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3884" y="430529"/>
            <a:ext cx="914400" cy="1243584"/>
          </a:xfrm>
          <a:prstGeom prst="rect">
            <a:avLst/>
          </a:prstGeom>
        </p:spPr>
      </p:pic>
      <p:pic>
        <p:nvPicPr>
          <p:cNvPr id="21" name="Picture 20" descr="A close up of a flower&#10;&#10;Description automatically generated">
            <a:extLst>
              <a:ext uri="{FF2B5EF4-FFF2-40B4-BE49-F238E27FC236}">
                <a16:creationId xmlns:a16="http://schemas.microsoft.com/office/drawing/2014/main" id="{60BE3560-C98A-4EA7-B8B7-35BAAC5CE75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7" y="1833772"/>
            <a:ext cx="1463741" cy="975827"/>
          </a:xfrm>
          <a:prstGeom prst="rect">
            <a:avLst/>
          </a:prstGeom>
        </p:spPr>
      </p:pic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9BA78D05-C7BC-407D-BFFF-1C418E0D9D9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93" y="162331"/>
            <a:ext cx="1463741" cy="1463741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32FF0F71-0EEC-4BDD-95D5-A158840880CD}"/>
              </a:ext>
            </a:extLst>
          </p:cNvPr>
          <p:cNvSpPr txBox="1"/>
          <p:nvPr/>
        </p:nvSpPr>
        <p:spPr>
          <a:xfrm>
            <a:off x="8306490" y="1735718"/>
            <a:ext cx="13811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Food has been produced responsibly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9BC12B5-3F9D-4A0E-B12E-AF96083F7314}"/>
              </a:ext>
            </a:extLst>
          </p:cNvPr>
          <p:cNvSpPr txBox="1"/>
          <p:nvPr/>
        </p:nvSpPr>
        <p:spPr>
          <a:xfrm>
            <a:off x="8583980" y="5370814"/>
            <a:ext cx="179247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Meets standards to reduce dolphin deaths during fishing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FAC2D7-E97D-4CDF-8C9D-A1580BFA5CAB}"/>
              </a:ext>
            </a:extLst>
          </p:cNvPr>
          <p:cNvSpPr txBox="1"/>
          <p:nvPr/>
        </p:nvSpPr>
        <p:spPr>
          <a:xfrm>
            <a:off x="2300454" y="1633693"/>
            <a:ext cx="1381125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Produced without using chemicals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30C8499-FB33-41DA-9ED0-96918155842F}"/>
              </a:ext>
            </a:extLst>
          </p:cNvPr>
          <p:cNvSpPr txBox="1"/>
          <p:nvPr/>
        </p:nvSpPr>
        <p:spPr>
          <a:xfrm>
            <a:off x="6027832" y="1507387"/>
            <a:ext cx="1381125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Must have access to outside for at least part of the day 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0EAFC07-87DB-472B-85C7-7967544CE606}"/>
              </a:ext>
            </a:extLst>
          </p:cNvPr>
          <p:cNvSpPr txBox="1"/>
          <p:nvPr/>
        </p:nvSpPr>
        <p:spPr>
          <a:xfrm>
            <a:off x="1955204" y="571035"/>
            <a:ext cx="1381125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Sustainably farmed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E67A627-A1D0-418C-B25C-3E795BCB8880}"/>
              </a:ext>
            </a:extLst>
          </p:cNvPr>
          <p:cNvSpPr txBox="1"/>
          <p:nvPr/>
        </p:nvSpPr>
        <p:spPr>
          <a:xfrm>
            <a:off x="2224056" y="3094124"/>
            <a:ext cx="1533922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Improves the sustainability of tea faring and the lives of workers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B32AFD0-6196-4159-97DE-93A483295CE3}"/>
              </a:ext>
            </a:extLst>
          </p:cNvPr>
          <p:cNvSpPr txBox="1"/>
          <p:nvPr/>
        </p:nvSpPr>
        <p:spPr>
          <a:xfrm>
            <a:off x="8306490" y="294035"/>
            <a:ext cx="193030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All farm animals live a good life and are treated without cruelty 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A430C92-45FC-4E2B-81EC-11F50F5C0728}"/>
              </a:ext>
            </a:extLst>
          </p:cNvPr>
          <p:cNvSpPr txBox="1"/>
          <p:nvPr/>
        </p:nvSpPr>
        <p:spPr>
          <a:xfrm>
            <a:off x="5894556" y="4172578"/>
            <a:ext cx="1381125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Encourages sustainable fishing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5F376F5A-028F-4DE4-A9C0-B32D99E919F2}"/>
              </a:ext>
            </a:extLst>
          </p:cNvPr>
          <p:cNvSpPr txBox="1"/>
          <p:nvPr/>
        </p:nvSpPr>
        <p:spPr>
          <a:xfrm>
            <a:off x="1904398" y="4876020"/>
            <a:ext cx="15946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Caught while minimising harm to other marine life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535D8C4-5F32-462D-B12A-C1C54166AC32}"/>
              </a:ext>
            </a:extLst>
          </p:cNvPr>
          <p:cNvSpPr txBox="1"/>
          <p:nvPr/>
        </p:nvSpPr>
        <p:spPr>
          <a:xfrm>
            <a:off x="8404832" y="3314070"/>
            <a:ext cx="1889900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Aiming to conserve biodiversity and create healthy communities </a:t>
            </a:r>
          </a:p>
        </p:txBody>
      </p:sp>
    </p:spTree>
    <p:extLst>
      <p:ext uri="{BB962C8B-B14F-4D97-AF65-F5344CB8AC3E}">
        <p14:creationId xmlns:p14="http://schemas.microsoft.com/office/powerpoint/2010/main" val="276440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79040-19BA-4666-9F05-236D49828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Which of the labels matches these benefits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04690E-6C58-49AF-8BA3-540D14066170}"/>
              </a:ext>
            </a:extLst>
          </p:cNvPr>
          <p:cNvSpPr txBox="1"/>
          <p:nvPr/>
        </p:nvSpPr>
        <p:spPr>
          <a:xfrm>
            <a:off x="3248025" y="2238375"/>
            <a:ext cx="13811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Animals are protected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58B6DC7-C3E0-44A4-BF75-7CF7081869D4}"/>
              </a:ext>
            </a:extLst>
          </p:cNvPr>
          <p:cNvSpPr txBox="1"/>
          <p:nvPr/>
        </p:nvSpPr>
        <p:spPr>
          <a:xfrm>
            <a:off x="5905499" y="1877254"/>
            <a:ext cx="1381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Improves safety and Hygiene standards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206A44-8854-41AD-B890-B972EE3C7024}"/>
              </a:ext>
            </a:extLst>
          </p:cNvPr>
          <p:cNvSpPr txBox="1"/>
          <p:nvPr/>
        </p:nvSpPr>
        <p:spPr>
          <a:xfrm>
            <a:off x="2428876" y="3487970"/>
            <a:ext cx="1857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Local people are protected to have a good quality of life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D4089F-5EEF-4147-ACD6-1A66E5685B38}"/>
              </a:ext>
            </a:extLst>
          </p:cNvPr>
          <p:cNvSpPr txBox="1"/>
          <p:nvPr/>
        </p:nvSpPr>
        <p:spPr>
          <a:xfrm>
            <a:off x="4714875" y="4380581"/>
            <a:ext cx="1381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Less food goes to waste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EDB2CA7-EEFC-4CD9-8725-6A1F9C690FE2}"/>
              </a:ext>
            </a:extLst>
          </p:cNvPr>
          <p:cNvSpPr txBox="1"/>
          <p:nvPr/>
        </p:nvSpPr>
        <p:spPr>
          <a:xfrm>
            <a:off x="6972299" y="3626469"/>
            <a:ext cx="1381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Less pollution is produced</a:t>
            </a:r>
          </a:p>
        </p:txBody>
      </p:sp>
    </p:spTree>
    <p:extLst>
      <p:ext uri="{BB962C8B-B14F-4D97-AF65-F5344CB8AC3E}">
        <p14:creationId xmlns:p14="http://schemas.microsoft.com/office/powerpoint/2010/main" val="664238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00A77ADD-73C7-4EE5-A36C-BDD16849B3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126" y="4975577"/>
            <a:ext cx="1611184" cy="1655762"/>
          </a:xfrm>
          <a:prstGeom prst="rect">
            <a:avLst/>
          </a:prstGeom>
        </p:spPr>
      </p:pic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0457FD2E-E3FA-42DB-B776-8BCCB54F66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330" y="3130969"/>
            <a:ext cx="1678968" cy="1116981"/>
          </a:xfrm>
          <a:prstGeom prst="rect">
            <a:avLst/>
          </a:prstGeom>
        </p:spPr>
      </p:pic>
      <p:pic>
        <p:nvPicPr>
          <p:cNvPr id="9" name="Picture 8" descr="A picture containing drawing&#10;&#10;Description automatically generated">
            <a:extLst>
              <a:ext uri="{FF2B5EF4-FFF2-40B4-BE49-F238E27FC236}">
                <a16:creationId xmlns:a16="http://schemas.microsoft.com/office/drawing/2014/main" id="{BBB36738-C742-4F05-8EA3-6D17DAE9565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8020" y="5143866"/>
            <a:ext cx="1939557" cy="1319184"/>
          </a:xfrm>
          <a:prstGeom prst="rect">
            <a:avLst/>
          </a:prstGeom>
        </p:spPr>
      </p:pic>
      <p:pic>
        <p:nvPicPr>
          <p:cNvPr id="11" name="Picture 10" descr="A picture containing drawing&#10;&#10;Description automatically generated">
            <a:extLst>
              <a:ext uri="{FF2B5EF4-FFF2-40B4-BE49-F238E27FC236}">
                <a16:creationId xmlns:a16="http://schemas.microsoft.com/office/drawing/2014/main" id="{F06C40E8-A55F-414B-8710-A6A228BA85F6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165" r="5749" b="10576"/>
          <a:stretch/>
        </p:blipFill>
        <p:spPr>
          <a:xfrm>
            <a:off x="2066299" y="4975578"/>
            <a:ext cx="2019926" cy="1655762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:a16="http://schemas.microsoft.com/office/drawing/2014/main" id="{EB80ADD8-28A5-4A76-8746-84BEF7B0C8D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356" y="4491437"/>
            <a:ext cx="1610982" cy="1432352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:a16="http://schemas.microsoft.com/office/drawing/2014/main" id="{1F34122F-2B82-402C-864A-FF39C037116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6451" y="3143602"/>
            <a:ext cx="1499704" cy="1347835"/>
          </a:xfrm>
          <a:prstGeom prst="rect">
            <a:avLst/>
          </a:prstGeom>
        </p:spPr>
      </p:pic>
      <p:pic>
        <p:nvPicPr>
          <p:cNvPr id="17" name="Picture 16" descr="A close up of a sign&#10;&#10;Description automatically generated">
            <a:extLst>
              <a:ext uri="{FF2B5EF4-FFF2-40B4-BE49-F238E27FC236}">
                <a16:creationId xmlns:a16="http://schemas.microsoft.com/office/drawing/2014/main" id="{16A52F8E-8673-4B7E-B030-C3C1DAB8D4E6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3000" y="1707324"/>
            <a:ext cx="1143000" cy="1228725"/>
          </a:xfrm>
          <a:prstGeom prst="rect">
            <a:avLst/>
          </a:prstGeom>
        </p:spPr>
      </p:pic>
      <p:pic>
        <p:nvPicPr>
          <p:cNvPr id="19" name="Picture 18" descr="A picture containing drawing&#10;&#10;Description automatically generated">
            <a:extLst>
              <a:ext uri="{FF2B5EF4-FFF2-40B4-BE49-F238E27FC236}">
                <a16:creationId xmlns:a16="http://schemas.microsoft.com/office/drawing/2014/main" id="{91FACC7C-415F-48D6-848D-973BBF18DCB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07300" y="382488"/>
            <a:ext cx="914400" cy="1243584"/>
          </a:xfrm>
          <a:prstGeom prst="rect">
            <a:avLst/>
          </a:prstGeom>
        </p:spPr>
      </p:pic>
      <p:pic>
        <p:nvPicPr>
          <p:cNvPr id="21" name="Picture 20" descr="A close up of a flower&#10;&#10;Description automatically generated">
            <a:extLst>
              <a:ext uri="{FF2B5EF4-FFF2-40B4-BE49-F238E27FC236}">
                <a16:creationId xmlns:a16="http://schemas.microsoft.com/office/drawing/2014/main" id="{60BE3560-C98A-4EA7-B8B7-35BAAC5CE751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657" y="1833772"/>
            <a:ext cx="1463741" cy="975827"/>
          </a:xfrm>
          <a:prstGeom prst="rect">
            <a:avLst/>
          </a:prstGeom>
        </p:spPr>
      </p:pic>
      <p:pic>
        <p:nvPicPr>
          <p:cNvPr id="23" name="Picture 22" descr="A close up of a sign&#10;&#10;Description automatically generated">
            <a:extLst>
              <a:ext uri="{FF2B5EF4-FFF2-40B4-BE49-F238E27FC236}">
                <a16:creationId xmlns:a16="http://schemas.microsoft.com/office/drawing/2014/main" id="{9BA78D05-C7BC-407D-BFFF-1C418E0D9D9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493" y="162331"/>
            <a:ext cx="1463741" cy="146374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1CDE2882-4D81-4844-AD1C-A6F727578787}"/>
              </a:ext>
            </a:extLst>
          </p:cNvPr>
          <p:cNvSpPr txBox="1"/>
          <p:nvPr/>
        </p:nvSpPr>
        <p:spPr>
          <a:xfrm>
            <a:off x="3409894" y="1302906"/>
            <a:ext cx="14637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Animals are protected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B2F5E54-F1B5-4324-9A0E-F1EAE9FE4FB1}"/>
              </a:ext>
            </a:extLst>
          </p:cNvPr>
          <p:cNvSpPr txBox="1"/>
          <p:nvPr/>
        </p:nvSpPr>
        <p:spPr>
          <a:xfrm>
            <a:off x="6200774" y="894201"/>
            <a:ext cx="13811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Improves safety and Hygiene standards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B1B2E6F-9DC5-4553-A9F8-A0C6380B8C9E}"/>
              </a:ext>
            </a:extLst>
          </p:cNvPr>
          <p:cNvSpPr txBox="1"/>
          <p:nvPr/>
        </p:nvSpPr>
        <p:spPr>
          <a:xfrm>
            <a:off x="3270741" y="2392305"/>
            <a:ext cx="18573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Local people are protected to have a good quality of life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AE791FE-BD77-4CF2-BDBE-F962CAEC56E7}"/>
              </a:ext>
            </a:extLst>
          </p:cNvPr>
          <p:cNvSpPr txBox="1"/>
          <p:nvPr/>
        </p:nvSpPr>
        <p:spPr>
          <a:xfrm>
            <a:off x="5128115" y="3400149"/>
            <a:ext cx="1381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Less food goes to waste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B2FABCA-7E0B-41A7-B5F7-1763A3072BDF}"/>
              </a:ext>
            </a:extLst>
          </p:cNvPr>
          <p:cNvSpPr txBox="1"/>
          <p:nvPr/>
        </p:nvSpPr>
        <p:spPr>
          <a:xfrm>
            <a:off x="7287827" y="2669304"/>
            <a:ext cx="13811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Less pollution is produced</a:t>
            </a:r>
          </a:p>
        </p:txBody>
      </p:sp>
    </p:spTree>
    <p:extLst>
      <p:ext uri="{BB962C8B-B14F-4D97-AF65-F5344CB8AC3E}">
        <p14:creationId xmlns:p14="http://schemas.microsoft.com/office/powerpoint/2010/main" val="12192429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C92BF0D1859242B79CF4A12A90BA4A" ma:contentTypeVersion="12" ma:contentTypeDescription="Create a new document." ma:contentTypeScope="" ma:versionID="ad63ee6ed5f1f15cb31db7fe0ab2336e">
  <xsd:schema xmlns:xsd="http://www.w3.org/2001/XMLSchema" xmlns:xs="http://www.w3.org/2001/XMLSchema" xmlns:p="http://schemas.microsoft.com/office/2006/metadata/properties" xmlns:ns2="614fdb9f-dca8-4eca-a1e2-8291e8005c79" xmlns:ns3="0eab6d3c-d15c-43dc-89a1-f77de65fedb8" targetNamespace="http://schemas.microsoft.com/office/2006/metadata/properties" ma:root="true" ma:fieldsID="6d7a983b2aac6690e5ed9a2d20c8d9ab" ns2:_="" ns3:_="">
    <xsd:import namespace="614fdb9f-dca8-4eca-a1e2-8291e8005c79"/>
    <xsd:import namespace="0eab6d3c-d15c-43dc-89a1-f77de65fedb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4fdb9f-dca8-4eca-a1e2-8291e8005c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b6d3c-d15c-43dc-89a1-f77de65fedb8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ED887CE-CF6E-4C5A-B7DF-4ABE21B66F76}"/>
</file>

<file path=customXml/itemProps2.xml><?xml version="1.0" encoding="utf-8"?>
<ds:datastoreItem xmlns:ds="http://schemas.openxmlformats.org/officeDocument/2006/customXml" ds:itemID="{094283B3-3E5C-4DF4-8828-7F62A79D336B}"/>
</file>

<file path=customXml/itemProps3.xml><?xml version="1.0" encoding="utf-8"?>
<ds:datastoreItem xmlns:ds="http://schemas.openxmlformats.org/officeDocument/2006/customXml" ds:itemID="{712517F6-520C-4CCF-AECC-2375CA29B36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265</Words>
  <Application>Microsoft Office PowerPoint</Application>
  <PresentationFormat>Widescreen</PresentationFormat>
  <Paragraphs>39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Packaging Logos </vt:lpstr>
      <vt:lpstr>PowerPoint Presentation</vt:lpstr>
      <vt:lpstr>The Answers</vt:lpstr>
      <vt:lpstr>PowerPoint Presentation</vt:lpstr>
      <vt:lpstr>Which of the labels matches these benefits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Fie Rason</dc:creator>
  <cp:lastModifiedBy>Fie Rason</cp:lastModifiedBy>
  <cp:revision>4</cp:revision>
  <dcterms:created xsi:type="dcterms:W3CDTF">2020-06-04T19:29:30Z</dcterms:created>
  <dcterms:modified xsi:type="dcterms:W3CDTF">2021-01-24T14:18:54Z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0x010100A9C92BF0D1859242B79CF4A12A90BA4A</vt:lpwstr>
  </property>
</Properties>
</file>